
<file path=[Content_Types].xml><?xml version="1.0" encoding="utf-8"?>
<Types xmlns="http://schemas.openxmlformats.org/package/2006/content-types">
  <Default Extension="png" ContentType="image/png"/>
  <Default Extension="emf" ContentType="image/x-emf"/>
  <Default Extension="mov" ContentType="video/quicktime"/>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67" r:id="rId2"/>
    <p:sldId id="359" r:id="rId3"/>
    <p:sldId id="366" r:id="rId4"/>
    <p:sldId id="362" r:id="rId5"/>
    <p:sldId id="363" r:id="rId6"/>
    <p:sldId id="365" r:id="rId7"/>
    <p:sldId id="368" r:id="rId8"/>
    <p:sldId id="386" r:id="rId9"/>
    <p:sldId id="387" r:id="rId10"/>
    <p:sldId id="369" r:id="rId11"/>
    <p:sldId id="395" r:id="rId12"/>
    <p:sldId id="370" r:id="rId13"/>
    <p:sldId id="376" r:id="rId14"/>
    <p:sldId id="396" r:id="rId15"/>
    <p:sldId id="377" r:id="rId16"/>
    <p:sldId id="392" r:id="rId17"/>
    <p:sldId id="371" r:id="rId18"/>
    <p:sldId id="378" r:id="rId19"/>
    <p:sldId id="394" r:id="rId20"/>
    <p:sldId id="379" r:id="rId21"/>
    <p:sldId id="393" r:id="rId22"/>
    <p:sldId id="372" r:id="rId23"/>
    <p:sldId id="380" r:id="rId24"/>
    <p:sldId id="381" r:id="rId25"/>
    <p:sldId id="373" r:id="rId26"/>
    <p:sldId id="382" r:id="rId27"/>
    <p:sldId id="383" r:id="rId28"/>
    <p:sldId id="390" r:id="rId29"/>
    <p:sldId id="391" r:id="rId30"/>
    <p:sldId id="374" r:id="rId31"/>
    <p:sldId id="384" r:id="rId32"/>
    <p:sldId id="388" r:id="rId33"/>
    <p:sldId id="385" r:id="rId34"/>
    <p:sldId id="389" r:id="rId35"/>
    <p:sldId id="37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 Feldman" initials="MF" lastIdx="1" clrIdx="0">
    <p:extLst/>
  </p:cmAuthor>
  <p:cmAuthor id="2" name="Matt Feldman" initials="MF [2]" lastIdx="1" clrIdx="1">
    <p:extLst/>
  </p:cmAuthor>
  <p:cmAuthor id="3" name="Matt Feldman" initials="MF [3]"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24C"/>
    <a:srgbClr val="18324C"/>
    <a:srgbClr val="000000"/>
    <a:srgbClr val="F9B317"/>
    <a:srgbClr val="31A2F1"/>
    <a:srgbClr val="6239B4"/>
    <a:srgbClr val="208FEA"/>
    <a:srgbClr val="272727"/>
    <a:srgbClr val="1A1A1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02" autoAdjust="0"/>
    <p:restoredTop sz="73433"/>
  </p:normalViewPr>
  <p:slideViewPr>
    <p:cSldViewPr snapToGrid="0" showGuides="1">
      <p:cViewPr varScale="1">
        <p:scale>
          <a:sx n="56" d="100"/>
          <a:sy n="56" d="100"/>
        </p:scale>
        <p:origin x="198" y="6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92" d="100"/>
          <a:sy n="92" d="100"/>
        </p:scale>
        <p:origin x="257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488D9-06FB-6543-BBFF-1738237CD9EF}" type="datetimeFigureOut">
              <a:rPr lang="en-US" smtClean="0"/>
              <a:t>4/20/2018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455CA1-8AB9-7F4B-8B56-30FA76A0413A}" type="slidenum">
              <a:rPr lang="en-US" smtClean="0"/>
              <a:t>‹#›</a:t>
            </a:fld>
            <a:endParaRPr lang="en-US" dirty="0"/>
          </a:p>
        </p:txBody>
      </p:sp>
    </p:spTree>
    <p:extLst>
      <p:ext uri="{BB962C8B-B14F-4D97-AF65-F5344CB8AC3E}">
        <p14:creationId xmlns:p14="http://schemas.microsoft.com/office/powerpoint/2010/main" val="1395891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455CA1-8AB9-7F4B-8B56-30FA76A0413A}" type="slidenum">
              <a:rPr lang="en-US" smtClean="0"/>
              <a:t>1</a:t>
            </a:fld>
            <a:endParaRPr lang="en-US" dirty="0"/>
          </a:p>
        </p:txBody>
      </p:sp>
    </p:spTree>
    <p:extLst>
      <p:ext uri="{BB962C8B-B14F-4D97-AF65-F5344CB8AC3E}">
        <p14:creationId xmlns:p14="http://schemas.microsoft.com/office/powerpoint/2010/main" val="1663586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16:50</a:t>
            </a:r>
          </a:p>
        </p:txBody>
      </p:sp>
      <p:sp>
        <p:nvSpPr>
          <p:cNvPr id="4" name="Slide Number Placeholder 3"/>
          <p:cNvSpPr>
            <a:spLocks noGrp="1"/>
          </p:cNvSpPr>
          <p:nvPr>
            <p:ph type="sldNum" sz="quarter" idx="10"/>
          </p:nvPr>
        </p:nvSpPr>
        <p:spPr/>
        <p:txBody>
          <a:bodyPr/>
          <a:lstStyle/>
          <a:p>
            <a:fld id="{2F455CA1-8AB9-7F4B-8B56-30FA76A0413A}" type="slidenum">
              <a:rPr lang="en-US" smtClean="0"/>
              <a:t>30</a:t>
            </a:fld>
            <a:endParaRPr lang="en-US" dirty="0"/>
          </a:p>
        </p:txBody>
      </p:sp>
    </p:spTree>
    <p:extLst>
      <p:ext uri="{BB962C8B-B14F-4D97-AF65-F5344CB8AC3E}">
        <p14:creationId xmlns:p14="http://schemas.microsoft.com/office/powerpoint/2010/main" val="1013907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16:55</a:t>
            </a:r>
          </a:p>
        </p:txBody>
      </p:sp>
      <p:sp>
        <p:nvSpPr>
          <p:cNvPr id="4" name="Slide Number Placeholder 3"/>
          <p:cNvSpPr>
            <a:spLocks noGrp="1"/>
          </p:cNvSpPr>
          <p:nvPr>
            <p:ph type="sldNum" sz="quarter" idx="10"/>
          </p:nvPr>
        </p:nvSpPr>
        <p:spPr/>
        <p:txBody>
          <a:bodyPr/>
          <a:lstStyle/>
          <a:p>
            <a:fld id="{2F455CA1-8AB9-7F4B-8B56-30FA76A0413A}" type="slidenum">
              <a:rPr lang="en-US" smtClean="0"/>
              <a:t>35</a:t>
            </a:fld>
            <a:endParaRPr lang="en-US" dirty="0"/>
          </a:p>
        </p:txBody>
      </p:sp>
    </p:spTree>
    <p:extLst>
      <p:ext uri="{BB962C8B-B14F-4D97-AF65-F5344CB8AC3E}">
        <p14:creationId xmlns:p14="http://schemas.microsoft.com/office/powerpoint/2010/main" val="1271425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16:20</a:t>
            </a:r>
          </a:p>
        </p:txBody>
      </p:sp>
      <p:sp>
        <p:nvSpPr>
          <p:cNvPr id="4" name="Slide Number Placeholder 3"/>
          <p:cNvSpPr>
            <a:spLocks noGrp="1"/>
          </p:cNvSpPr>
          <p:nvPr>
            <p:ph type="sldNum" sz="quarter" idx="10"/>
          </p:nvPr>
        </p:nvSpPr>
        <p:spPr/>
        <p:txBody>
          <a:bodyPr/>
          <a:lstStyle/>
          <a:p>
            <a:fld id="{2F455CA1-8AB9-7F4B-8B56-30FA76A0413A}" type="slidenum">
              <a:rPr lang="en-US" smtClean="0"/>
              <a:t>2</a:t>
            </a:fld>
            <a:endParaRPr lang="en-US" dirty="0"/>
          </a:p>
        </p:txBody>
      </p:sp>
    </p:spTree>
    <p:extLst>
      <p:ext uri="{BB962C8B-B14F-4D97-AF65-F5344CB8AC3E}">
        <p14:creationId xmlns:p14="http://schemas.microsoft.com/office/powerpoint/2010/main" val="1835038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455CA1-8AB9-7F4B-8B56-30FA76A0413A}" type="slidenum">
              <a:rPr lang="en-US" smtClean="0"/>
              <a:t>5</a:t>
            </a:fld>
            <a:endParaRPr lang="en-US" dirty="0"/>
          </a:p>
        </p:txBody>
      </p:sp>
    </p:spTree>
    <p:extLst>
      <p:ext uri="{BB962C8B-B14F-4D97-AF65-F5344CB8AC3E}">
        <p14:creationId xmlns:p14="http://schemas.microsoft.com/office/powerpoint/2010/main" val="243061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16:25</a:t>
            </a:r>
          </a:p>
        </p:txBody>
      </p:sp>
      <p:sp>
        <p:nvSpPr>
          <p:cNvPr id="4" name="Slide Number Placeholder 3"/>
          <p:cNvSpPr>
            <a:spLocks noGrp="1"/>
          </p:cNvSpPr>
          <p:nvPr>
            <p:ph type="sldNum" sz="quarter" idx="10"/>
          </p:nvPr>
        </p:nvSpPr>
        <p:spPr/>
        <p:txBody>
          <a:bodyPr/>
          <a:lstStyle/>
          <a:p>
            <a:fld id="{2F455CA1-8AB9-7F4B-8B56-30FA76A0413A}" type="slidenum">
              <a:rPr lang="en-US" smtClean="0"/>
              <a:t>6</a:t>
            </a:fld>
            <a:endParaRPr lang="en-US" dirty="0"/>
          </a:p>
        </p:txBody>
      </p:sp>
    </p:spTree>
    <p:extLst>
      <p:ext uri="{BB962C8B-B14F-4D97-AF65-F5344CB8AC3E}">
        <p14:creationId xmlns:p14="http://schemas.microsoft.com/office/powerpoint/2010/main" val="312803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455CA1-8AB9-7F4B-8B56-30FA76A0413A}" type="slidenum">
              <a:rPr lang="en-US" smtClean="0"/>
              <a:t>7</a:t>
            </a:fld>
            <a:endParaRPr lang="en-US" dirty="0"/>
          </a:p>
        </p:txBody>
      </p:sp>
    </p:spTree>
    <p:extLst>
      <p:ext uri="{BB962C8B-B14F-4D97-AF65-F5344CB8AC3E}">
        <p14:creationId xmlns:p14="http://schemas.microsoft.com/office/powerpoint/2010/main" val="186090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16:30</a:t>
            </a:r>
          </a:p>
        </p:txBody>
      </p:sp>
      <p:sp>
        <p:nvSpPr>
          <p:cNvPr id="4" name="Slide Number Placeholder 3"/>
          <p:cNvSpPr>
            <a:spLocks noGrp="1"/>
          </p:cNvSpPr>
          <p:nvPr>
            <p:ph type="sldNum" sz="quarter" idx="10"/>
          </p:nvPr>
        </p:nvSpPr>
        <p:spPr/>
        <p:txBody>
          <a:bodyPr/>
          <a:lstStyle/>
          <a:p>
            <a:fld id="{2F455CA1-8AB9-7F4B-8B56-30FA76A0413A}" type="slidenum">
              <a:rPr lang="en-US" smtClean="0"/>
              <a:t>12</a:t>
            </a:fld>
            <a:endParaRPr lang="en-US" dirty="0"/>
          </a:p>
        </p:txBody>
      </p:sp>
    </p:spTree>
    <p:extLst>
      <p:ext uri="{BB962C8B-B14F-4D97-AF65-F5344CB8AC3E}">
        <p14:creationId xmlns:p14="http://schemas.microsoft.com/office/powerpoint/2010/main" val="1503264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16:35</a:t>
            </a:r>
          </a:p>
        </p:txBody>
      </p:sp>
      <p:sp>
        <p:nvSpPr>
          <p:cNvPr id="4" name="Slide Number Placeholder 3"/>
          <p:cNvSpPr>
            <a:spLocks noGrp="1"/>
          </p:cNvSpPr>
          <p:nvPr>
            <p:ph type="sldNum" sz="quarter" idx="10"/>
          </p:nvPr>
        </p:nvSpPr>
        <p:spPr/>
        <p:txBody>
          <a:bodyPr/>
          <a:lstStyle/>
          <a:p>
            <a:fld id="{2F455CA1-8AB9-7F4B-8B56-30FA76A0413A}" type="slidenum">
              <a:rPr lang="en-US" smtClean="0"/>
              <a:t>17</a:t>
            </a:fld>
            <a:endParaRPr lang="en-US" dirty="0"/>
          </a:p>
        </p:txBody>
      </p:sp>
    </p:spTree>
    <p:extLst>
      <p:ext uri="{BB962C8B-B14F-4D97-AF65-F5344CB8AC3E}">
        <p14:creationId xmlns:p14="http://schemas.microsoft.com/office/powerpoint/2010/main" val="2014560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16:40</a:t>
            </a:r>
          </a:p>
        </p:txBody>
      </p:sp>
      <p:sp>
        <p:nvSpPr>
          <p:cNvPr id="4" name="Slide Number Placeholder 3"/>
          <p:cNvSpPr>
            <a:spLocks noGrp="1"/>
          </p:cNvSpPr>
          <p:nvPr>
            <p:ph type="sldNum" sz="quarter" idx="10"/>
          </p:nvPr>
        </p:nvSpPr>
        <p:spPr/>
        <p:txBody>
          <a:bodyPr/>
          <a:lstStyle/>
          <a:p>
            <a:fld id="{2F455CA1-8AB9-7F4B-8B56-30FA76A0413A}" type="slidenum">
              <a:rPr lang="en-US" smtClean="0"/>
              <a:t>22</a:t>
            </a:fld>
            <a:endParaRPr lang="en-US" dirty="0"/>
          </a:p>
        </p:txBody>
      </p:sp>
    </p:spTree>
    <p:extLst>
      <p:ext uri="{BB962C8B-B14F-4D97-AF65-F5344CB8AC3E}">
        <p14:creationId xmlns:p14="http://schemas.microsoft.com/office/powerpoint/2010/main" val="1476617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16:45</a:t>
            </a:r>
          </a:p>
        </p:txBody>
      </p:sp>
      <p:sp>
        <p:nvSpPr>
          <p:cNvPr id="4" name="Slide Number Placeholder 3"/>
          <p:cNvSpPr>
            <a:spLocks noGrp="1"/>
          </p:cNvSpPr>
          <p:nvPr>
            <p:ph type="sldNum" sz="quarter" idx="10"/>
          </p:nvPr>
        </p:nvSpPr>
        <p:spPr/>
        <p:txBody>
          <a:bodyPr/>
          <a:lstStyle/>
          <a:p>
            <a:fld id="{2F455CA1-8AB9-7F4B-8B56-30FA76A0413A}" type="slidenum">
              <a:rPr lang="en-US" smtClean="0"/>
              <a:t>25</a:t>
            </a:fld>
            <a:endParaRPr lang="en-US" dirty="0"/>
          </a:p>
        </p:txBody>
      </p:sp>
    </p:spTree>
    <p:extLst>
      <p:ext uri="{BB962C8B-B14F-4D97-AF65-F5344CB8AC3E}">
        <p14:creationId xmlns:p14="http://schemas.microsoft.com/office/powerpoint/2010/main" val="9246087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3924624" y="1"/>
            <a:ext cx="13338254" cy="6857999"/>
          </a:xfrm>
          <a:prstGeom prst="rect">
            <a:avLst/>
          </a:prstGeom>
        </p:spPr>
      </p:pic>
      <p:sp>
        <p:nvSpPr>
          <p:cNvPr id="25" name="Picture Placeholder 24">
            <a:extLst>
              <a:ext uri="{FF2B5EF4-FFF2-40B4-BE49-F238E27FC236}">
                <a16:creationId xmlns:a16="http://schemas.microsoft.com/office/drawing/2014/main" id="{0FA8B15F-409C-42C6-AFD3-76623F1320AD}"/>
              </a:ext>
            </a:extLst>
          </p:cNvPr>
          <p:cNvSpPr>
            <a:spLocks noGrp="1"/>
          </p:cNvSpPr>
          <p:nvPr>
            <p:ph type="pic" sz="quarter" idx="10" hasCustomPrompt="1"/>
          </p:nvPr>
        </p:nvSpPr>
        <p:spPr>
          <a:xfrm>
            <a:off x="6096000" y="0"/>
            <a:ext cx="6096000" cy="6858000"/>
          </a:xfrm>
        </p:spPr>
        <p:txBody>
          <a:bodyPr/>
          <a:lstStyle>
            <a:lvl1pPr marL="0" indent="0" algn="r">
              <a:buNone/>
              <a:defRPr/>
            </a:lvl1pPr>
          </a:lstStyle>
          <a:p>
            <a:r>
              <a:rPr lang="en-US" dirty="0"/>
              <a:t>[Insert Picture &amp; send to back]</a:t>
            </a:r>
          </a:p>
        </p:txBody>
      </p:sp>
      <p:sp>
        <p:nvSpPr>
          <p:cNvPr id="8" name="Freeform 5">
            <a:extLst>
              <a:ext uri="{FF2B5EF4-FFF2-40B4-BE49-F238E27FC236}">
                <a16:creationId xmlns:a16="http://schemas.microsoft.com/office/drawing/2014/main" id="{6A965BBD-D8D3-472C-9BAE-878491CA2DDA}"/>
              </a:ext>
            </a:extLst>
          </p:cNvPr>
          <p:cNvSpPr>
            <a:spLocks/>
          </p:cNvSpPr>
          <p:nvPr userDrawn="1"/>
        </p:nvSpPr>
        <p:spPr bwMode="auto">
          <a:xfrm>
            <a:off x="0" y="0"/>
            <a:ext cx="8359775" cy="6858000"/>
          </a:xfrm>
          <a:custGeom>
            <a:avLst/>
            <a:gdLst>
              <a:gd name="T0" fmla="*/ 0 w 5266"/>
              <a:gd name="T1" fmla="*/ 0 h 4320"/>
              <a:gd name="T2" fmla="*/ 0 w 5266"/>
              <a:gd name="T3" fmla="*/ 4320 h 4320"/>
              <a:gd name="T4" fmla="*/ 4882 w 5266"/>
              <a:gd name="T5" fmla="*/ 4320 h 4320"/>
              <a:gd name="T6" fmla="*/ 5266 w 5266"/>
              <a:gd name="T7" fmla="*/ 3049 h 4320"/>
              <a:gd name="T8" fmla="*/ 5266 w 5266"/>
              <a:gd name="T9" fmla="*/ 3049 h 4320"/>
              <a:gd name="T10" fmla="*/ 5210 w 5266"/>
              <a:gd name="T11" fmla="*/ 3009 h 4320"/>
              <a:gd name="T12" fmla="*/ 5155 w 5266"/>
              <a:gd name="T13" fmla="*/ 2966 h 4320"/>
              <a:gd name="T14" fmla="*/ 5101 w 5266"/>
              <a:gd name="T15" fmla="*/ 2923 h 4320"/>
              <a:gd name="T16" fmla="*/ 5049 w 5266"/>
              <a:gd name="T17" fmla="*/ 2878 h 4320"/>
              <a:gd name="T18" fmla="*/ 4998 w 5266"/>
              <a:gd name="T19" fmla="*/ 2831 h 4320"/>
              <a:gd name="T20" fmla="*/ 4949 w 5266"/>
              <a:gd name="T21" fmla="*/ 2783 h 4320"/>
              <a:gd name="T22" fmla="*/ 4900 w 5266"/>
              <a:gd name="T23" fmla="*/ 2734 h 4320"/>
              <a:gd name="T24" fmla="*/ 4854 w 5266"/>
              <a:gd name="T25" fmla="*/ 2683 h 4320"/>
              <a:gd name="T26" fmla="*/ 4809 w 5266"/>
              <a:gd name="T27" fmla="*/ 2631 h 4320"/>
              <a:gd name="T28" fmla="*/ 4765 w 5266"/>
              <a:gd name="T29" fmla="*/ 2576 h 4320"/>
              <a:gd name="T30" fmla="*/ 4722 w 5266"/>
              <a:gd name="T31" fmla="*/ 2522 h 4320"/>
              <a:gd name="T32" fmla="*/ 4683 w 5266"/>
              <a:gd name="T33" fmla="*/ 2466 h 4320"/>
              <a:gd name="T34" fmla="*/ 4644 w 5266"/>
              <a:gd name="T35" fmla="*/ 2408 h 4320"/>
              <a:gd name="T36" fmla="*/ 4606 w 5266"/>
              <a:gd name="T37" fmla="*/ 2348 h 4320"/>
              <a:gd name="T38" fmla="*/ 4570 w 5266"/>
              <a:gd name="T39" fmla="*/ 2288 h 4320"/>
              <a:gd name="T40" fmla="*/ 4537 w 5266"/>
              <a:gd name="T41" fmla="*/ 2228 h 4320"/>
              <a:gd name="T42" fmla="*/ 4505 w 5266"/>
              <a:gd name="T43" fmla="*/ 2166 h 4320"/>
              <a:gd name="T44" fmla="*/ 4475 w 5266"/>
              <a:gd name="T45" fmla="*/ 2102 h 4320"/>
              <a:gd name="T46" fmla="*/ 4447 w 5266"/>
              <a:gd name="T47" fmla="*/ 2038 h 4320"/>
              <a:gd name="T48" fmla="*/ 4421 w 5266"/>
              <a:gd name="T49" fmla="*/ 1973 h 4320"/>
              <a:gd name="T50" fmla="*/ 4396 w 5266"/>
              <a:gd name="T51" fmla="*/ 1905 h 4320"/>
              <a:gd name="T52" fmla="*/ 4374 w 5266"/>
              <a:gd name="T53" fmla="*/ 1838 h 4320"/>
              <a:gd name="T54" fmla="*/ 4353 w 5266"/>
              <a:gd name="T55" fmla="*/ 1770 h 4320"/>
              <a:gd name="T56" fmla="*/ 4334 w 5266"/>
              <a:gd name="T57" fmla="*/ 1701 h 4320"/>
              <a:gd name="T58" fmla="*/ 4317 w 5266"/>
              <a:gd name="T59" fmla="*/ 1631 h 4320"/>
              <a:gd name="T60" fmla="*/ 4304 w 5266"/>
              <a:gd name="T61" fmla="*/ 1562 h 4320"/>
              <a:gd name="T62" fmla="*/ 4291 w 5266"/>
              <a:gd name="T63" fmla="*/ 1489 h 4320"/>
              <a:gd name="T64" fmla="*/ 4282 w 5266"/>
              <a:gd name="T65" fmla="*/ 1418 h 4320"/>
              <a:gd name="T66" fmla="*/ 4274 w 5266"/>
              <a:gd name="T67" fmla="*/ 1344 h 4320"/>
              <a:gd name="T68" fmla="*/ 4267 w 5266"/>
              <a:gd name="T69" fmla="*/ 1271 h 4320"/>
              <a:gd name="T70" fmla="*/ 4265 w 5266"/>
              <a:gd name="T71" fmla="*/ 1198 h 4320"/>
              <a:gd name="T72" fmla="*/ 4263 w 5266"/>
              <a:gd name="T73" fmla="*/ 1123 h 4320"/>
              <a:gd name="T74" fmla="*/ 4263 w 5266"/>
              <a:gd name="T75" fmla="*/ 1123 h 4320"/>
              <a:gd name="T76" fmla="*/ 4265 w 5266"/>
              <a:gd name="T77" fmla="*/ 1046 h 4320"/>
              <a:gd name="T78" fmla="*/ 4269 w 5266"/>
              <a:gd name="T79" fmla="*/ 971 h 4320"/>
              <a:gd name="T80" fmla="*/ 4274 w 5266"/>
              <a:gd name="T81" fmla="*/ 898 h 4320"/>
              <a:gd name="T82" fmla="*/ 4282 w 5266"/>
              <a:gd name="T83" fmla="*/ 823 h 4320"/>
              <a:gd name="T84" fmla="*/ 4293 w 5266"/>
              <a:gd name="T85" fmla="*/ 750 h 4320"/>
              <a:gd name="T86" fmla="*/ 4304 w 5266"/>
              <a:gd name="T87" fmla="*/ 677 h 4320"/>
              <a:gd name="T88" fmla="*/ 4319 w 5266"/>
              <a:gd name="T89" fmla="*/ 606 h 4320"/>
              <a:gd name="T90" fmla="*/ 4336 w 5266"/>
              <a:gd name="T91" fmla="*/ 534 h 4320"/>
              <a:gd name="T92" fmla="*/ 4355 w 5266"/>
              <a:gd name="T93" fmla="*/ 465 h 4320"/>
              <a:gd name="T94" fmla="*/ 4377 w 5266"/>
              <a:gd name="T95" fmla="*/ 396 h 4320"/>
              <a:gd name="T96" fmla="*/ 4400 w 5266"/>
              <a:gd name="T97" fmla="*/ 326 h 4320"/>
              <a:gd name="T98" fmla="*/ 4424 w 5266"/>
              <a:gd name="T99" fmla="*/ 259 h 4320"/>
              <a:gd name="T100" fmla="*/ 4452 w 5266"/>
              <a:gd name="T101" fmla="*/ 193 h 4320"/>
              <a:gd name="T102" fmla="*/ 4481 w 5266"/>
              <a:gd name="T103" fmla="*/ 128 h 4320"/>
              <a:gd name="T104" fmla="*/ 4512 w 5266"/>
              <a:gd name="T105" fmla="*/ 64 h 4320"/>
              <a:gd name="T106" fmla="*/ 4544 w 5266"/>
              <a:gd name="T107" fmla="*/ 0 h 4320"/>
              <a:gd name="T108" fmla="*/ 0 w 5266"/>
              <a:gd name="T109"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66" h="4320">
                <a:moveTo>
                  <a:pt x="0" y="0"/>
                </a:moveTo>
                <a:lnTo>
                  <a:pt x="0" y="4320"/>
                </a:lnTo>
                <a:lnTo>
                  <a:pt x="4882" y="4320"/>
                </a:lnTo>
                <a:lnTo>
                  <a:pt x="5266" y="3049"/>
                </a:lnTo>
                <a:lnTo>
                  <a:pt x="5266" y="3049"/>
                </a:lnTo>
                <a:lnTo>
                  <a:pt x="5210" y="3009"/>
                </a:lnTo>
                <a:lnTo>
                  <a:pt x="5155" y="2966"/>
                </a:lnTo>
                <a:lnTo>
                  <a:pt x="5101" y="2923"/>
                </a:lnTo>
                <a:lnTo>
                  <a:pt x="5049" y="2878"/>
                </a:lnTo>
                <a:lnTo>
                  <a:pt x="4998" y="2831"/>
                </a:lnTo>
                <a:lnTo>
                  <a:pt x="4949" y="2783"/>
                </a:lnTo>
                <a:lnTo>
                  <a:pt x="4900" y="2734"/>
                </a:lnTo>
                <a:lnTo>
                  <a:pt x="4854" y="2683"/>
                </a:lnTo>
                <a:lnTo>
                  <a:pt x="4809" y="2631"/>
                </a:lnTo>
                <a:lnTo>
                  <a:pt x="4765" y="2576"/>
                </a:lnTo>
                <a:lnTo>
                  <a:pt x="4722" y="2522"/>
                </a:lnTo>
                <a:lnTo>
                  <a:pt x="4683" y="2466"/>
                </a:lnTo>
                <a:lnTo>
                  <a:pt x="4644" y="2408"/>
                </a:lnTo>
                <a:lnTo>
                  <a:pt x="4606" y="2348"/>
                </a:lnTo>
                <a:lnTo>
                  <a:pt x="4570" y="2288"/>
                </a:lnTo>
                <a:lnTo>
                  <a:pt x="4537" y="2228"/>
                </a:lnTo>
                <a:lnTo>
                  <a:pt x="4505" y="2166"/>
                </a:lnTo>
                <a:lnTo>
                  <a:pt x="4475" y="2102"/>
                </a:lnTo>
                <a:lnTo>
                  <a:pt x="4447" y="2038"/>
                </a:lnTo>
                <a:lnTo>
                  <a:pt x="4421" y="1973"/>
                </a:lnTo>
                <a:lnTo>
                  <a:pt x="4396" y="1905"/>
                </a:lnTo>
                <a:lnTo>
                  <a:pt x="4374" y="1838"/>
                </a:lnTo>
                <a:lnTo>
                  <a:pt x="4353" y="1770"/>
                </a:lnTo>
                <a:lnTo>
                  <a:pt x="4334" y="1701"/>
                </a:lnTo>
                <a:lnTo>
                  <a:pt x="4317" y="1631"/>
                </a:lnTo>
                <a:lnTo>
                  <a:pt x="4304" y="1562"/>
                </a:lnTo>
                <a:lnTo>
                  <a:pt x="4291" y="1489"/>
                </a:lnTo>
                <a:lnTo>
                  <a:pt x="4282" y="1418"/>
                </a:lnTo>
                <a:lnTo>
                  <a:pt x="4274" y="1344"/>
                </a:lnTo>
                <a:lnTo>
                  <a:pt x="4267" y="1271"/>
                </a:lnTo>
                <a:lnTo>
                  <a:pt x="4265" y="1198"/>
                </a:lnTo>
                <a:lnTo>
                  <a:pt x="4263" y="1123"/>
                </a:lnTo>
                <a:lnTo>
                  <a:pt x="4263" y="1123"/>
                </a:lnTo>
                <a:lnTo>
                  <a:pt x="4265" y="1046"/>
                </a:lnTo>
                <a:lnTo>
                  <a:pt x="4269" y="971"/>
                </a:lnTo>
                <a:lnTo>
                  <a:pt x="4274" y="898"/>
                </a:lnTo>
                <a:lnTo>
                  <a:pt x="4282" y="823"/>
                </a:lnTo>
                <a:lnTo>
                  <a:pt x="4293" y="750"/>
                </a:lnTo>
                <a:lnTo>
                  <a:pt x="4304" y="677"/>
                </a:lnTo>
                <a:lnTo>
                  <a:pt x="4319" y="606"/>
                </a:lnTo>
                <a:lnTo>
                  <a:pt x="4336" y="534"/>
                </a:lnTo>
                <a:lnTo>
                  <a:pt x="4355" y="465"/>
                </a:lnTo>
                <a:lnTo>
                  <a:pt x="4377" y="396"/>
                </a:lnTo>
                <a:lnTo>
                  <a:pt x="4400" y="326"/>
                </a:lnTo>
                <a:lnTo>
                  <a:pt x="4424" y="259"/>
                </a:lnTo>
                <a:lnTo>
                  <a:pt x="4452" y="193"/>
                </a:lnTo>
                <a:lnTo>
                  <a:pt x="4481" y="128"/>
                </a:lnTo>
                <a:lnTo>
                  <a:pt x="4512" y="64"/>
                </a:lnTo>
                <a:lnTo>
                  <a:pt x="4544" y="0"/>
                </a:lnTo>
                <a:lnTo>
                  <a:pt x="0" y="0"/>
                </a:lnTo>
                <a:close/>
              </a:path>
            </a:pathLst>
          </a:custGeom>
          <a:solidFill>
            <a:schemeClr val="tx1">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1524000" y="2026481"/>
            <a:ext cx="4572000" cy="2387600"/>
          </a:xfrm>
        </p:spPr>
        <p:txBody>
          <a:bodyPr anchor="b">
            <a:normAutofit/>
          </a:bodyPr>
          <a:lstStyle>
            <a:lvl1pPr algn="l">
              <a:defRPr sz="55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1524000" y="4869057"/>
            <a:ext cx="4569498" cy="647324"/>
          </a:xfrm>
        </p:spPr>
        <p:txBody>
          <a:bodyPr>
            <a:noAutofit/>
          </a:bodyPr>
          <a:lstStyle>
            <a:lvl1pPr marL="0" indent="0" algn="l">
              <a:buNone/>
              <a:defRPr sz="3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0" name="Freeform 13">
            <a:extLst>
              <a:ext uri="{FF2B5EF4-FFF2-40B4-BE49-F238E27FC236}">
                <a16:creationId xmlns:a16="http://schemas.microsoft.com/office/drawing/2014/main" id="{D82B087F-9B39-4634-A2AD-3D2D0D736FC7}"/>
              </a:ext>
            </a:extLst>
          </p:cNvPr>
          <p:cNvSpPr>
            <a:spLocks/>
          </p:cNvSpPr>
          <p:nvPr userDrawn="1"/>
        </p:nvSpPr>
        <p:spPr bwMode="auto">
          <a:xfrm>
            <a:off x="0" y="4819954"/>
            <a:ext cx="8362277" cy="4910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1555197" y="5496583"/>
            <a:ext cx="3455115" cy="422275"/>
          </a:xfrm>
        </p:spPr>
        <p:txBody>
          <a:bodyPr>
            <a:normAutofit/>
          </a:bodyPr>
          <a:lstStyle>
            <a:lvl1pPr marL="0" indent="0">
              <a:buNone/>
              <a:defRPr sz="20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pic>
        <p:nvPicPr>
          <p:cNvPr id="10" name="Picture 9" descr="The Paciello Group, a VFO company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9915" y="6011968"/>
            <a:ext cx="4269712" cy="669030"/>
          </a:xfrm>
          <a:prstGeom prst="roundRect">
            <a:avLst>
              <a:gd name="adj" fmla="val 10844"/>
            </a:avLst>
          </a:prstGeom>
          <a:solidFill>
            <a:schemeClr val="bg1"/>
          </a:solidFill>
          <a:ln>
            <a:solidFill>
              <a:schemeClr val="bg1"/>
            </a:solidFill>
          </a:ln>
          <a:effectLst>
            <a:softEdge rad="0"/>
          </a:effectLst>
        </p:spPr>
      </p:pic>
    </p:spTree>
    <p:extLst>
      <p:ext uri="{BB962C8B-B14F-4D97-AF65-F5344CB8AC3E}">
        <p14:creationId xmlns:p14="http://schemas.microsoft.com/office/powerpoint/2010/main" val="460505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Blank">
    <p:bg>
      <p:bgPr>
        <a:solidFill>
          <a:schemeClr val="tx2">
            <a:lumMod val="50000"/>
          </a:schemeClr>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447" y="365125"/>
            <a:ext cx="3103353" cy="1325563"/>
          </a:xfrm>
        </p:spPr>
        <p:txBody>
          <a:bodyPr/>
          <a:lstStyle>
            <a:lvl1pPr>
              <a:defRPr>
                <a:solidFill>
                  <a:schemeClr val="tx1"/>
                </a:solidFill>
              </a:defRPr>
            </a:lvl1pPr>
          </a:lstStyle>
          <a:p>
            <a:r>
              <a:rPr lang="en-US" dirty="0"/>
              <a:t>Click to edit</a:t>
            </a:r>
          </a:p>
        </p:txBody>
      </p:sp>
      <p:sp>
        <p:nvSpPr>
          <p:cNvPr id="3" name="Rectangle 2">
            <a:extLst>
              <a:ext uri="{FF2B5EF4-FFF2-40B4-BE49-F238E27FC236}">
                <a16:creationId xmlns:a16="http://schemas.microsoft.com/office/drawing/2014/main" id="{8A0B3300-0BE5-4BEB-9CC4-0065B5212F73}"/>
              </a:ext>
            </a:extLst>
          </p:cNvPr>
          <p:cNvSpPr/>
          <p:nvPr userDrawn="1"/>
        </p:nvSpPr>
        <p:spPr>
          <a:xfrm>
            <a:off x="4051300" y="0"/>
            <a:ext cx="81407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p:cNvSpPr>
            <a:spLocks noGrp="1"/>
          </p:cNvSpPr>
          <p:nvPr>
            <p:ph sz="quarter" idx="10"/>
          </p:nvPr>
        </p:nvSpPr>
        <p:spPr>
          <a:xfrm>
            <a:off x="503238" y="2171700"/>
            <a:ext cx="3103562" cy="4152900"/>
          </a:xfrm>
        </p:spPr>
        <p:txBody>
          <a:bodyPr>
            <a:normAutofit/>
          </a:bodyPr>
          <a:lstStyle>
            <a:lvl1pPr marL="0" indent="0">
              <a:buNone/>
              <a:defRPr sz="1800">
                <a:solidFill>
                  <a:schemeClr val="tx2"/>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Click to edit Master text styles</a:t>
            </a:r>
          </a:p>
        </p:txBody>
      </p:sp>
      <p:cxnSp>
        <p:nvCxnSpPr>
          <p:cNvPr id="5" name="Straight Connector 4"/>
          <p:cNvCxnSpPr/>
          <p:nvPr userDrawn="1"/>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447" y="365125"/>
            <a:ext cx="3103353" cy="1325563"/>
          </a:xfrm>
        </p:spPr>
        <p:txBody>
          <a:bodyPr/>
          <a:lstStyle>
            <a:lvl1pPr>
              <a:defRPr>
                <a:solidFill>
                  <a:schemeClr val="bg1"/>
                </a:solidFill>
              </a:defRPr>
            </a:lvl1pPr>
          </a:lstStyle>
          <a:p>
            <a:r>
              <a:rPr lang="en-US" dirty="0"/>
              <a:t>Click to edit</a:t>
            </a:r>
          </a:p>
        </p:txBody>
      </p:sp>
      <p:sp>
        <p:nvSpPr>
          <p:cNvPr id="3" name="Rectangle 2">
            <a:extLst>
              <a:ext uri="{FF2B5EF4-FFF2-40B4-BE49-F238E27FC236}">
                <a16:creationId xmlns:a16="http://schemas.microsoft.com/office/drawing/2014/main" id="{8A0B3300-0BE5-4BEB-9CC4-0065B5212F73}"/>
              </a:ext>
            </a:extLst>
          </p:cNvPr>
          <p:cNvSpPr/>
          <p:nvPr userDrawn="1"/>
        </p:nvSpPr>
        <p:spPr>
          <a:xfrm>
            <a:off x="4051300" y="0"/>
            <a:ext cx="81407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p:cNvSpPr>
            <a:spLocks noGrp="1"/>
          </p:cNvSpPr>
          <p:nvPr>
            <p:ph sz="quarter" idx="10"/>
          </p:nvPr>
        </p:nvSpPr>
        <p:spPr>
          <a:xfrm>
            <a:off x="503238" y="2171700"/>
            <a:ext cx="3103562" cy="4152900"/>
          </a:xfrm>
        </p:spPr>
        <p:txBody>
          <a:bodyPr>
            <a:normAutofit/>
          </a:bodyPr>
          <a:lstStyle>
            <a:lvl1pPr marL="0" indent="0">
              <a:buNone/>
              <a:defRPr sz="1800">
                <a:solidFill>
                  <a:schemeClr val="bg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Click to edit Master text styles</a:t>
            </a:r>
          </a:p>
        </p:txBody>
      </p:sp>
      <p:cxnSp>
        <p:nvCxnSpPr>
          <p:cNvPr id="9" name="Straight Connector 8"/>
          <p:cNvCxnSpPr/>
          <p:nvPr userDrawn="1"/>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441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447" y="365125"/>
            <a:ext cx="3103353" cy="1325563"/>
          </a:xfrm>
        </p:spPr>
        <p:txBody>
          <a:bodyPr/>
          <a:lstStyle>
            <a:lvl1pPr>
              <a:defRPr>
                <a:solidFill>
                  <a:schemeClr val="tx1"/>
                </a:solidFill>
              </a:defRPr>
            </a:lvl1pPr>
          </a:lstStyle>
          <a:p>
            <a:r>
              <a:rPr lang="en-US" dirty="0"/>
              <a:t>Click to edit</a:t>
            </a:r>
          </a:p>
        </p:txBody>
      </p:sp>
      <p:sp>
        <p:nvSpPr>
          <p:cNvPr id="3" name="Rectangle 2">
            <a:extLst>
              <a:ext uri="{FF2B5EF4-FFF2-40B4-BE49-F238E27FC236}">
                <a16:creationId xmlns:a16="http://schemas.microsoft.com/office/drawing/2014/main" id="{8A0B3300-0BE5-4BEB-9CC4-0065B5212F73}"/>
              </a:ext>
            </a:extLst>
          </p:cNvPr>
          <p:cNvSpPr/>
          <p:nvPr userDrawn="1"/>
        </p:nvSpPr>
        <p:spPr>
          <a:xfrm>
            <a:off x="4051300" y="0"/>
            <a:ext cx="81407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p:cNvSpPr>
            <a:spLocks noGrp="1"/>
          </p:cNvSpPr>
          <p:nvPr>
            <p:ph sz="quarter" idx="10"/>
          </p:nvPr>
        </p:nvSpPr>
        <p:spPr>
          <a:xfrm>
            <a:off x="503238" y="2171700"/>
            <a:ext cx="3103562" cy="4152900"/>
          </a:xfrm>
        </p:spPr>
        <p:txBody>
          <a:bodyPr>
            <a:normAutofit/>
          </a:bodyPr>
          <a:lstStyle>
            <a:lvl1pPr marL="0" indent="0">
              <a:buNone/>
              <a:defRPr sz="1800">
                <a:solidFill>
                  <a:schemeClr val="tx2"/>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Click to edit Master text styles</a:t>
            </a:r>
          </a:p>
        </p:txBody>
      </p:sp>
      <p:cxnSp>
        <p:nvCxnSpPr>
          <p:cNvPr id="9" name="Straight Connector 8"/>
          <p:cNvCxnSpPr/>
          <p:nvPr userDrawn="1"/>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2206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066800" y="2254827"/>
            <a:ext cx="10058400" cy="3922136"/>
          </a:xfrm>
        </p:spPr>
        <p:txBody>
          <a:bodyPr numCol="1"/>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066800" y="2254827"/>
            <a:ext cx="4789990" cy="3922136"/>
          </a:xfrm>
        </p:spPr>
        <p:txBody>
          <a:bodyPr numCol="1"/>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Content Placeholder 2">
            <a:extLst>
              <a:ext uri="{FF2B5EF4-FFF2-40B4-BE49-F238E27FC236}">
                <a16:creationId xmlns:a16="http://schemas.microsoft.com/office/drawing/2014/main" id="{9809B8B1-BEA4-400F-985B-DEF0895F4182}"/>
              </a:ext>
            </a:extLst>
          </p:cNvPr>
          <p:cNvSpPr>
            <a:spLocks noGrp="1"/>
          </p:cNvSpPr>
          <p:nvPr>
            <p:ph idx="11" hasCustomPrompt="1"/>
          </p:nvPr>
        </p:nvSpPr>
        <p:spPr>
          <a:xfrm>
            <a:off x="6169307" y="2254827"/>
            <a:ext cx="4955894" cy="3922136"/>
          </a:xfrm>
        </p:spPr>
        <p:txBody>
          <a:bodyPr numCol="1"/>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18841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Cher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5"/>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p:txBody>
          <a:bodyPr/>
          <a:lstStyle>
            <a:lvl1pPr>
              <a:buClr>
                <a:schemeClr val="accent5">
                  <a:lumMod val="40000"/>
                  <a:lumOff val="60000"/>
                </a:schemeClr>
              </a:buClr>
              <a:defRPr/>
            </a:lvl1pPr>
            <a:lvl2pPr>
              <a:buClr>
                <a:schemeClr val="accent5">
                  <a:lumMod val="40000"/>
                  <a:lumOff val="60000"/>
                </a:schemeClr>
              </a:buClr>
              <a:defRPr/>
            </a:lvl2pPr>
            <a:lvl3pPr>
              <a:buClr>
                <a:schemeClr val="accent5">
                  <a:lumMod val="40000"/>
                  <a:lumOff val="60000"/>
                </a:schemeClr>
              </a:buClr>
              <a:defRPr/>
            </a:lvl3pPr>
            <a:lvl4pPr>
              <a:buClr>
                <a:schemeClr val="accent5">
                  <a:lumMod val="40000"/>
                  <a:lumOff val="60000"/>
                </a:schemeClr>
              </a:buClr>
              <a:defRPr/>
            </a:lvl4pPr>
            <a:lvl5pPr>
              <a:buClr>
                <a:schemeClr val="accent5">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Tree>
    <p:extLst>
      <p:ext uri="{BB962C8B-B14F-4D97-AF65-F5344CB8AC3E}">
        <p14:creationId xmlns:p14="http://schemas.microsoft.com/office/powerpoint/2010/main" val="40632368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Cher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5"/>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066800" y="2254827"/>
            <a:ext cx="4791740" cy="3922136"/>
          </a:xfrm>
        </p:spPr>
        <p:txBody>
          <a:bodyPr/>
          <a:lstStyle>
            <a:lvl1pPr>
              <a:buClr>
                <a:schemeClr val="accent5">
                  <a:lumMod val="40000"/>
                  <a:lumOff val="60000"/>
                </a:schemeClr>
              </a:buClr>
              <a:defRPr/>
            </a:lvl1pPr>
            <a:lvl2pPr>
              <a:buClr>
                <a:schemeClr val="accent5">
                  <a:lumMod val="40000"/>
                  <a:lumOff val="60000"/>
                </a:schemeClr>
              </a:buClr>
              <a:defRPr/>
            </a:lvl2pPr>
            <a:lvl3pPr>
              <a:buClr>
                <a:schemeClr val="accent5">
                  <a:lumMod val="40000"/>
                  <a:lumOff val="60000"/>
                </a:schemeClr>
              </a:buClr>
              <a:defRPr/>
            </a:lvl3pPr>
            <a:lvl4pPr>
              <a:buClr>
                <a:schemeClr val="accent5">
                  <a:lumMod val="40000"/>
                  <a:lumOff val="60000"/>
                </a:schemeClr>
              </a:buClr>
              <a:defRPr/>
            </a:lvl4pPr>
            <a:lvl5pPr>
              <a:buClr>
                <a:schemeClr val="accent5">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Content Placeholder 2">
            <a:extLst>
              <a:ext uri="{FF2B5EF4-FFF2-40B4-BE49-F238E27FC236}">
                <a16:creationId xmlns:a16="http://schemas.microsoft.com/office/drawing/2014/main" id="{9809B8B1-BEA4-400F-985B-DEF0895F4182}"/>
              </a:ext>
            </a:extLst>
          </p:cNvPr>
          <p:cNvSpPr>
            <a:spLocks noGrp="1"/>
          </p:cNvSpPr>
          <p:nvPr>
            <p:ph idx="11"/>
          </p:nvPr>
        </p:nvSpPr>
        <p:spPr>
          <a:xfrm>
            <a:off x="6167556" y="2243641"/>
            <a:ext cx="4957643" cy="3922136"/>
          </a:xfrm>
        </p:spPr>
        <p:txBody>
          <a:bodyPr/>
          <a:lstStyle>
            <a:lvl1pPr>
              <a:buClr>
                <a:schemeClr val="accent5">
                  <a:lumMod val="40000"/>
                  <a:lumOff val="60000"/>
                </a:schemeClr>
              </a:buClr>
              <a:defRPr/>
            </a:lvl1pPr>
            <a:lvl2pPr>
              <a:buClr>
                <a:schemeClr val="accent5">
                  <a:lumMod val="40000"/>
                  <a:lumOff val="60000"/>
                </a:schemeClr>
              </a:buClr>
              <a:defRPr/>
            </a:lvl2pPr>
            <a:lvl3pPr>
              <a:buClr>
                <a:schemeClr val="accent5">
                  <a:lumMod val="40000"/>
                  <a:lumOff val="60000"/>
                </a:schemeClr>
              </a:buClr>
              <a:defRPr/>
            </a:lvl3pPr>
            <a:lvl4pPr>
              <a:buClr>
                <a:schemeClr val="accent5">
                  <a:lumMod val="40000"/>
                  <a:lumOff val="60000"/>
                </a:schemeClr>
              </a:buClr>
              <a:defRPr/>
            </a:lvl4pPr>
            <a:lvl5pPr>
              <a:buClr>
                <a:schemeClr val="accent5">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0FA8B15F-409C-42C6-AFD3-76623F1320AD}"/>
              </a:ext>
            </a:extLst>
          </p:cNvPr>
          <p:cNvSpPr>
            <a:spLocks noGrp="1"/>
          </p:cNvSpPr>
          <p:nvPr>
            <p:ph type="pic" sz="quarter" idx="10" hasCustomPrompt="1"/>
          </p:nvPr>
        </p:nvSpPr>
        <p:spPr>
          <a:xfrm>
            <a:off x="6096000" y="0"/>
            <a:ext cx="6096000" cy="6858000"/>
          </a:xfrm>
        </p:spPr>
        <p:txBody>
          <a:bodyPr/>
          <a:lstStyle>
            <a:lvl1pPr marL="0" indent="0" algn="r">
              <a:buNone/>
              <a:defRPr/>
            </a:lvl1pPr>
          </a:lstStyle>
          <a:p>
            <a:r>
              <a:rPr lang="en-US" dirty="0"/>
              <a:t>[Insert Picture &amp; send to back]</a:t>
            </a:r>
          </a:p>
        </p:txBody>
      </p:sp>
      <p:sp>
        <p:nvSpPr>
          <p:cNvPr id="8" name="Freeform 5">
            <a:extLst>
              <a:ext uri="{FF2B5EF4-FFF2-40B4-BE49-F238E27FC236}">
                <a16:creationId xmlns:a16="http://schemas.microsoft.com/office/drawing/2014/main" id="{6A965BBD-D8D3-472C-9BAE-878491CA2DDA}"/>
              </a:ext>
            </a:extLst>
          </p:cNvPr>
          <p:cNvSpPr>
            <a:spLocks/>
          </p:cNvSpPr>
          <p:nvPr userDrawn="1"/>
        </p:nvSpPr>
        <p:spPr bwMode="auto">
          <a:xfrm>
            <a:off x="0" y="0"/>
            <a:ext cx="8359775" cy="6858000"/>
          </a:xfrm>
          <a:custGeom>
            <a:avLst/>
            <a:gdLst>
              <a:gd name="T0" fmla="*/ 0 w 5266"/>
              <a:gd name="T1" fmla="*/ 0 h 4320"/>
              <a:gd name="T2" fmla="*/ 0 w 5266"/>
              <a:gd name="T3" fmla="*/ 4320 h 4320"/>
              <a:gd name="T4" fmla="*/ 4882 w 5266"/>
              <a:gd name="T5" fmla="*/ 4320 h 4320"/>
              <a:gd name="T6" fmla="*/ 5266 w 5266"/>
              <a:gd name="T7" fmla="*/ 3049 h 4320"/>
              <a:gd name="T8" fmla="*/ 5266 w 5266"/>
              <a:gd name="T9" fmla="*/ 3049 h 4320"/>
              <a:gd name="T10" fmla="*/ 5210 w 5266"/>
              <a:gd name="T11" fmla="*/ 3009 h 4320"/>
              <a:gd name="T12" fmla="*/ 5155 w 5266"/>
              <a:gd name="T13" fmla="*/ 2966 h 4320"/>
              <a:gd name="T14" fmla="*/ 5101 w 5266"/>
              <a:gd name="T15" fmla="*/ 2923 h 4320"/>
              <a:gd name="T16" fmla="*/ 5049 w 5266"/>
              <a:gd name="T17" fmla="*/ 2878 h 4320"/>
              <a:gd name="T18" fmla="*/ 4998 w 5266"/>
              <a:gd name="T19" fmla="*/ 2831 h 4320"/>
              <a:gd name="T20" fmla="*/ 4949 w 5266"/>
              <a:gd name="T21" fmla="*/ 2783 h 4320"/>
              <a:gd name="T22" fmla="*/ 4900 w 5266"/>
              <a:gd name="T23" fmla="*/ 2734 h 4320"/>
              <a:gd name="T24" fmla="*/ 4854 w 5266"/>
              <a:gd name="T25" fmla="*/ 2683 h 4320"/>
              <a:gd name="T26" fmla="*/ 4809 w 5266"/>
              <a:gd name="T27" fmla="*/ 2631 h 4320"/>
              <a:gd name="T28" fmla="*/ 4765 w 5266"/>
              <a:gd name="T29" fmla="*/ 2576 h 4320"/>
              <a:gd name="T30" fmla="*/ 4722 w 5266"/>
              <a:gd name="T31" fmla="*/ 2522 h 4320"/>
              <a:gd name="T32" fmla="*/ 4683 w 5266"/>
              <a:gd name="T33" fmla="*/ 2466 h 4320"/>
              <a:gd name="T34" fmla="*/ 4644 w 5266"/>
              <a:gd name="T35" fmla="*/ 2408 h 4320"/>
              <a:gd name="T36" fmla="*/ 4606 w 5266"/>
              <a:gd name="T37" fmla="*/ 2348 h 4320"/>
              <a:gd name="T38" fmla="*/ 4570 w 5266"/>
              <a:gd name="T39" fmla="*/ 2288 h 4320"/>
              <a:gd name="T40" fmla="*/ 4537 w 5266"/>
              <a:gd name="T41" fmla="*/ 2228 h 4320"/>
              <a:gd name="T42" fmla="*/ 4505 w 5266"/>
              <a:gd name="T43" fmla="*/ 2166 h 4320"/>
              <a:gd name="T44" fmla="*/ 4475 w 5266"/>
              <a:gd name="T45" fmla="*/ 2102 h 4320"/>
              <a:gd name="T46" fmla="*/ 4447 w 5266"/>
              <a:gd name="T47" fmla="*/ 2038 h 4320"/>
              <a:gd name="T48" fmla="*/ 4421 w 5266"/>
              <a:gd name="T49" fmla="*/ 1973 h 4320"/>
              <a:gd name="T50" fmla="*/ 4396 w 5266"/>
              <a:gd name="T51" fmla="*/ 1905 h 4320"/>
              <a:gd name="T52" fmla="*/ 4374 w 5266"/>
              <a:gd name="T53" fmla="*/ 1838 h 4320"/>
              <a:gd name="T54" fmla="*/ 4353 w 5266"/>
              <a:gd name="T55" fmla="*/ 1770 h 4320"/>
              <a:gd name="T56" fmla="*/ 4334 w 5266"/>
              <a:gd name="T57" fmla="*/ 1701 h 4320"/>
              <a:gd name="T58" fmla="*/ 4317 w 5266"/>
              <a:gd name="T59" fmla="*/ 1631 h 4320"/>
              <a:gd name="T60" fmla="*/ 4304 w 5266"/>
              <a:gd name="T61" fmla="*/ 1562 h 4320"/>
              <a:gd name="T62" fmla="*/ 4291 w 5266"/>
              <a:gd name="T63" fmla="*/ 1489 h 4320"/>
              <a:gd name="T64" fmla="*/ 4282 w 5266"/>
              <a:gd name="T65" fmla="*/ 1418 h 4320"/>
              <a:gd name="T66" fmla="*/ 4274 w 5266"/>
              <a:gd name="T67" fmla="*/ 1344 h 4320"/>
              <a:gd name="T68" fmla="*/ 4267 w 5266"/>
              <a:gd name="T69" fmla="*/ 1271 h 4320"/>
              <a:gd name="T70" fmla="*/ 4265 w 5266"/>
              <a:gd name="T71" fmla="*/ 1198 h 4320"/>
              <a:gd name="T72" fmla="*/ 4263 w 5266"/>
              <a:gd name="T73" fmla="*/ 1123 h 4320"/>
              <a:gd name="T74" fmla="*/ 4263 w 5266"/>
              <a:gd name="T75" fmla="*/ 1123 h 4320"/>
              <a:gd name="T76" fmla="*/ 4265 w 5266"/>
              <a:gd name="T77" fmla="*/ 1046 h 4320"/>
              <a:gd name="T78" fmla="*/ 4269 w 5266"/>
              <a:gd name="T79" fmla="*/ 971 h 4320"/>
              <a:gd name="T80" fmla="*/ 4274 w 5266"/>
              <a:gd name="T81" fmla="*/ 898 h 4320"/>
              <a:gd name="T82" fmla="*/ 4282 w 5266"/>
              <a:gd name="T83" fmla="*/ 823 h 4320"/>
              <a:gd name="T84" fmla="*/ 4293 w 5266"/>
              <a:gd name="T85" fmla="*/ 750 h 4320"/>
              <a:gd name="T86" fmla="*/ 4304 w 5266"/>
              <a:gd name="T87" fmla="*/ 677 h 4320"/>
              <a:gd name="T88" fmla="*/ 4319 w 5266"/>
              <a:gd name="T89" fmla="*/ 606 h 4320"/>
              <a:gd name="T90" fmla="*/ 4336 w 5266"/>
              <a:gd name="T91" fmla="*/ 534 h 4320"/>
              <a:gd name="T92" fmla="*/ 4355 w 5266"/>
              <a:gd name="T93" fmla="*/ 465 h 4320"/>
              <a:gd name="T94" fmla="*/ 4377 w 5266"/>
              <a:gd name="T95" fmla="*/ 396 h 4320"/>
              <a:gd name="T96" fmla="*/ 4400 w 5266"/>
              <a:gd name="T97" fmla="*/ 326 h 4320"/>
              <a:gd name="T98" fmla="*/ 4424 w 5266"/>
              <a:gd name="T99" fmla="*/ 259 h 4320"/>
              <a:gd name="T100" fmla="*/ 4452 w 5266"/>
              <a:gd name="T101" fmla="*/ 193 h 4320"/>
              <a:gd name="T102" fmla="*/ 4481 w 5266"/>
              <a:gd name="T103" fmla="*/ 128 h 4320"/>
              <a:gd name="T104" fmla="*/ 4512 w 5266"/>
              <a:gd name="T105" fmla="*/ 64 h 4320"/>
              <a:gd name="T106" fmla="*/ 4544 w 5266"/>
              <a:gd name="T107" fmla="*/ 0 h 4320"/>
              <a:gd name="T108" fmla="*/ 0 w 5266"/>
              <a:gd name="T109"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66" h="4320">
                <a:moveTo>
                  <a:pt x="0" y="0"/>
                </a:moveTo>
                <a:lnTo>
                  <a:pt x="0" y="4320"/>
                </a:lnTo>
                <a:lnTo>
                  <a:pt x="4882" y="4320"/>
                </a:lnTo>
                <a:lnTo>
                  <a:pt x="5266" y="3049"/>
                </a:lnTo>
                <a:lnTo>
                  <a:pt x="5266" y="3049"/>
                </a:lnTo>
                <a:lnTo>
                  <a:pt x="5210" y="3009"/>
                </a:lnTo>
                <a:lnTo>
                  <a:pt x="5155" y="2966"/>
                </a:lnTo>
                <a:lnTo>
                  <a:pt x="5101" y="2923"/>
                </a:lnTo>
                <a:lnTo>
                  <a:pt x="5049" y="2878"/>
                </a:lnTo>
                <a:lnTo>
                  <a:pt x="4998" y="2831"/>
                </a:lnTo>
                <a:lnTo>
                  <a:pt x="4949" y="2783"/>
                </a:lnTo>
                <a:lnTo>
                  <a:pt x="4900" y="2734"/>
                </a:lnTo>
                <a:lnTo>
                  <a:pt x="4854" y="2683"/>
                </a:lnTo>
                <a:lnTo>
                  <a:pt x="4809" y="2631"/>
                </a:lnTo>
                <a:lnTo>
                  <a:pt x="4765" y="2576"/>
                </a:lnTo>
                <a:lnTo>
                  <a:pt x="4722" y="2522"/>
                </a:lnTo>
                <a:lnTo>
                  <a:pt x="4683" y="2466"/>
                </a:lnTo>
                <a:lnTo>
                  <a:pt x="4644" y="2408"/>
                </a:lnTo>
                <a:lnTo>
                  <a:pt x="4606" y="2348"/>
                </a:lnTo>
                <a:lnTo>
                  <a:pt x="4570" y="2288"/>
                </a:lnTo>
                <a:lnTo>
                  <a:pt x="4537" y="2228"/>
                </a:lnTo>
                <a:lnTo>
                  <a:pt x="4505" y="2166"/>
                </a:lnTo>
                <a:lnTo>
                  <a:pt x="4475" y="2102"/>
                </a:lnTo>
                <a:lnTo>
                  <a:pt x="4447" y="2038"/>
                </a:lnTo>
                <a:lnTo>
                  <a:pt x="4421" y="1973"/>
                </a:lnTo>
                <a:lnTo>
                  <a:pt x="4396" y="1905"/>
                </a:lnTo>
                <a:lnTo>
                  <a:pt x="4374" y="1838"/>
                </a:lnTo>
                <a:lnTo>
                  <a:pt x="4353" y="1770"/>
                </a:lnTo>
                <a:lnTo>
                  <a:pt x="4334" y="1701"/>
                </a:lnTo>
                <a:lnTo>
                  <a:pt x="4317" y="1631"/>
                </a:lnTo>
                <a:lnTo>
                  <a:pt x="4304" y="1562"/>
                </a:lnTo>
                <a:lnTo>
                  <a:pt x="4291" y="1489"/>
                </a:lnTo>
                <a:lnTo>
                  <a:pt x="4282" y="1418"/>
                </a:lnTo>
                <a:lnTo>
                  <a:pt x="4274" y="1344"/>
                </a:lnTo>
                <a:lnTo>
                  <a:pt x="4267" y="1271"/>
                </a:lnTo>
                <a:lnTo>
                  <a:pt x="4265" y="1198"/>
                </a:lnTo>
                <a:lnTo>
                  <a:pt x="4263" y="1123"/>
                </a:lnTo>
                <a:lnTo>
                  <a:pt x="4263" y="1123"/>
                </a:lnTo>
                <a:lnTo>
                  <a:pt x="4265" y="1046"/>
                </a:lnTo>
                <a:lnTo>
                  <a:pt x="4269" y="971"/>
                </a:lnTo>
                <a:lnTo>
                  <a:pt x="4274" y="898"/>
                </a:lnTo>
                <a:lnTo>
                  <a:pt x="4282" y="823"/>
                </a:lnTo>
                <a:lnTo>
                  <a:pt x="4293" y="750"/>
                </a:lnTo>
                <a:lnTo>
                  <a:pt x="4304" y="677"/>
                </a:lnTo>
                <a:lnTo>
                  <a:pt x="4319" y="606"/>
                </a:lnTo>
                <a:lnTo>
                  <a:pt x="4336" y="534"/>
                </a:lnTo>
                <a:lnTo>
                  <a:pt x="4355" y="465"/>
                </a:lnTo>
                <a:lnTo>
                  <a:pt x="4377" y="396"/>
                </a:lnTo>
                <a:lnTo>
                  <a:pt x="4400" y="326"/>
                </a:lnTo>
                <a:lnTo>
                  <a:pt x="4424" y="259"/>
                </a:lnTo>
                <a:lnTo>
                  <a:pt x="4452" y="193"/>
                </a:lnTo>
                <a:lnTo>
                  <a:pt x="4481" y="128"/>
                </a:lnTo>
                <a:lnTo>
                  <a:pt x="4512" y="64"/>
                </a:lnTo>
                <a:lnTo>
                  <a:pt x="4544" y="0"/>
                </a:lnTo>
                <a:lnTo>
                  <a:pt x="0" y="0"/>
                </a:lnTo>
                <a:close/>
              </a:path>
            </a:pathLst>
          </a:custGeom>
          <a:solidFill>
            <a:schemeClr val="tx1">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1524000" y="2026481"/>
            <a:ext cx="4572000" cy="2387600"/>
          </a:xfrm>
        </p:spPr>
        <p:txBody>
          <a:bodyPr anchor="b">
            <a:normAutofit/>
          </a:bodyPr>
          <a:lstStyle>
            <a:lvl1pPr algn="l">
              <a:defRPr sz="55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1524000" y="5430840"/>
            <a:ext cx="4572000"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0" name="Freeform 13">
            <a:extLst>
              <a:ext uri="{FF2B5EF4-FFF2-40B4-BE49-F238E27FC236}">
                <a16:creationId xmlns:a16="http://schemas.microsoft.com/office/drawing/2014/main" id="{D82B087F-9B39-4634-A2AD-3D2D0D736FC7}"/>
              </a:ext>
            </a:extLst>
          </p:cNvPr>
          <p:cNvSpPr>
            <a:spLocks/>
          </p:cNvSpPr>
          <p:nvPr userDrawn="1"/>
        </p:nvSpPr>
        <p:spPr bwMode="auto">
          <a:xfrm>
            <a:off x="0" y="4819954"/>
            <a:ext cx="8362277" cy="4910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1524000" y="5800299"/>
            <a:ext cx="4572000"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Aqu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6"/>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p:txBody>
          <a:bodyPr/>
          <a:lstStyle>
            <a:lvl1pPr>
              <a:buClr>
                <a:schemeClr val="accent6">
                  <a:lumMod val="40000"/>
                  <a:lumOff val="60000"/>
                </a:schemeClr>
              </a:buClr>
              <a:defRPr/>
            </a:lvl1pPr>
            <a:lvl2pPr>
              <a:buClr>
                <a:schemeClr val="accent6">
                  <a:lumMod val="40000"/>
                  <a:lumOff val="60000"/>
                </a:schemeClr>
              </a:buClr>
              <a:defRPr/>
            </a:lvl2pPr>
            <a:lvl3pPr>
              <a:buClr>
                <a:schemeClr val="accent6">
                  <a:lumMod val="40000"/>
                  <a:lumOff val="60000"/>
                </a:schemeClr>
              </a:buClr>
              <a:defRPr/>
            </a:lvl3pPr>
            <a:lvl4pPr>
              <a:buClr>
                <a:schemeClr val="accent6">
                  <a:lumMod val="40000"/>
                  <a:lumOff val="60000"/>
                </a:schemeClr>
              </a:buClr>
              <a:defRPr/>
            </a:lvl4pPr>
            <a:lvl5pPr>
              <a:buClr>
                <a:schemeClr val="accent6">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Tree>
    <p:extLst>
      <p:ext uri="{BB962C8B-B14F-4D97-AF65-F5344CB8AC3E}">
        <p14:creationId xmlns:p14="http://schemas.microsoft.com/office/powerpoint/2010/main" val="38604519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Aqu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6"/>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066800" y="2254827"/>
            <a:ext cx="4789990" cy="3922136"/>
          </a:xfrm>
        </p:spPr>
        <p:txBody>
          <a:bodyPr/>
          <a:lstStyle>
            <a:lvl1pPr>
              <a:buClr>
                <a:schemeClr val="accent6">
                  <a:lumMod val="40000"/>
                  <a:lumOff val="60000"/>
                </a:schemeClr>
              </a:buClr>
              <a:defRPr/>
            </a:lvl1pPr>
            <a:lvl2pPr>
              <a:buClr>
                <a:schemeClr val="accent6">
                  <a:lumMod val="40000"/>
                  <a:lumOff val="60000"/>
                </a:schemeClr>
              </a:buClr>
              <a:defRPr/>
            </a:lvl2pPr>
            <a:lvl3pPr>
              <a:buClr>
                <a:schemeClr val="accent6">
                  <a:lumMod val="40000"/>
                  <a:lumOff val="60000"/>
                </a:schemeClr>
              </a:buClr>
              <a:defRPr/>
            </a:lvl3pPr>
            <a:lvl4pPr>
              <a:buClr>
                <a:schemeClr val="accent6">
                  <a:lumMod val="40000"/>
                  <a:lumOff val="60000"/>
                </a:schemeClr>
              </a:buClr>
              <a:defRPr/>
            </a:lvl4pPr>
            <a:lvl5pPr>
              <a:buClr>
                <a:schemeClr val="accent6">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9" name="Content Placeholder 2">
            <a:extLst>
              <a:ext uri="{FF2B5EF4-FFF2-40B4-BE49-F238E27FC236}">
                <a16:creationId xmlns:a16="http://schemas.microsoft.com/office/drawing/2014/main" id="{9809B8B1-BEA4-400F-985B-DEF0895F4182}"/>
              </a:ext>
            </a:extLst>
          </p:cNvPr>
          <p:cNvSpPr>
            <a:spLocks noGrp="1"/>
          </p:cNvSpPr>
          <p:nvPr>
            <p:ph idx="13"/>
          </p:nvPr>
        </p:nvSpPr>
        <p:spPr>
          <a:xfrm>
            <a:off x="6179940" y="2254827"/>
            <a:ext cx="4945260" cy="3922136"/>
          </a:xfrm>
        </p:spPr>
        <p:txBody>
          <a:bodyPr/>
          <a:lstStyle>
            <a:lvl1pPr>
              <a:buClr>
                <a:schemeClr val="accent6">
                  <a:lumMod val="40000"/>
                  <a:lumOff val="60000"/>
                </a:schemeClr>
              </a:buClr>
              <a:defRPr/>
            </a:lvl1pPr>
            <a:lvl2pPr>
              <a:buClr>
                <a:schemeClr val="accent6">
                  <a:lumMod val="40000"/>
                  <a:lumOff val="60000"/>
                </a:schemeClr>
              </a:buClr>
              <a:defRPr/>
            </a:lvl2pPr>
            <a:lvl3pPr>
              <a:buClr>
                <a:schemeClr val="accent6">
                  <a:lumMod val="40000"/>
                  <a:lumOff val="60000"/>
                </a:schemeClr>
              </a:buClr>
              <a:defRPr/>
            </a:lvl3pPr>
            <a:lvl4pPr>
              <a:buClr>
                <a:schemeClr val="accent6">
                  <a:lumMod val="40000"/>
                  <a:lumOff val="60000"/>
                </a:schemeClr>
              </a:buClr>
              <a:defRPr/>
            </a:lvl4pPr>
            <a:lvl5pPr>
              <a:buClr>
                <a:schemeClr val="accent6">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rgbClr val="6239B4"/>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p:txBody>
          <a:bodyPr/>
          <a:lstStyle>
            <a:lvl1pPr>
              <a:buClr>
                <a:srgbClr val="B39CE0"/>
              </a:buClr>
              <a:defRPr/>
            </a:lvl1pPr>
            <a:lvl2pPr>
              <a:buClr>
                <a:srgbClr val="B39CE0"/>
              </a:buClr>
              <a:defRPr/>
            </a:lvl2pPr>
            <a:lvl3pPr>
              <a:buClr>
                <a:srgbClr val="B39CE0"/>
              </a:buClr>
              <a:defRPr/>
            </a:lvl3pPr>
            <a:lvl4pPr>
              <a:buClr>
                <a:srgbClr val="B39CE0"/>
              </a:buClr>
              <a:defRPr/>
            </a:lvl4pPr>
            <a:lvl5pPr>
              <a:buClr>
                <a:srgbClr val="B39CE0"/>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rgbClr val="6239B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Tree>
    <p:extLst>
      <p:ext uri="{BB962C8B-B14F-4D97-AF65-F5344CB8AC3E}">
        <p14:creationId xmlns:p14="http://schemas.microsoft.com/office/powerpoint/2010/main" val="18300974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rgbClr val="6239B4"/>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066800" y="2254827"/>
            <a:ext cx="4789990" cy="3922136"/>
          </a:xfrm>
        </p:spPr>
        <p:txBody>
          <a:bodyPr/>
          <a:lstStyle>
            <a:lvl1pPr>
              <a:buClr>
                <a:srgbClr val="B39CE0"/>
              </a:buClr>
              <a:defRPr/>
            </a:lvl1pPr>
            <a:lvl2pPr>
              <a:buClr>
                <a:srgbClr val="B39CE0"/>
              </a:buClr>
              <a:defRPr/>
            </a:lvl2pPr>
            <a:lvl3pPr>
              <a:buClr>
                <a:srgbClr val="B39CE0"/>
              </a:buClr>
              <a:defRPr/>
            </a:lvl3pPr>
            <a:lvl4pPr>
              <a:buClr>
                <a:srgbClr val="B39CE0"/>
              </a:buClr>
              <a:defRPr/>
            </a:lvl4pPr>
            <a:lvl5pPr>
              <a:buClr>
                <a:srgbClr val="B39CE0"/>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rgbClr val="6239B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Content Placeholder 2">
            <a:extLst>
              <a:ext uri="{FF2B5EF4-FFF2-40B4-BE49-F238E27FC236}">
                <a16:creationId xmlns:a16="http://schemas.microsoft.com/office/drawing/2014/main" id="{9809B8B1-BEA4-400F-985B-DEF0895F4182}"/>
              </a:ext>
            </a:extLst>
          </p:cNvPr>
          <p:cNvSpPr>
            <a:spLocks noGrp="1"/>
          </p:cNvSpPr>
          <p:nvPr>
            <p:ph idx="11"/>
          </p:nvPr>
        </p:nvSpPr>
        <p:spPr>
          <a:xfrm>
            <a:off x="6179940" y="2254827"/>
            <a:ext cx="4945260" cy="3922136"/>
          </a:xfrm>
        </p:spPr>
        <p:txBody>
          <a:bodyPr/>
          <a:lstStyle>
            <a:lvl1pPr>
              <a:buClr>
                <a:srgbClr val="B39CE0"/>
              </a:buClr>
              <a:defRPr/>
            </a:lvl1pPr>
            <a:lvl2pPr>
              <a:buClr>
                <a:srgbClr val="B39CE0"/>
              </a:buClr>
              <a:defRPr/>
            </a:lvl2pPr>
            <a:lvl3pPr>
              <a:buClr>
                <a:srgbClr val="B39CE0"/>
              </a:buClr>
              <a:defRPr/>
            </a:lvl3pPr>
            <a:lvl4pPr>
              <a:buClr>
                <a:srgbClr val="B39CE0"/>
              </a:buClr>
              <a:defRPr/>
            </a:lvl4pPr>
            <a:lvl5pPr>
              <a:buClr>
                <a:srgbClr val="B39CE0"/>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Layou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p:txBody>
          <a:bodyPr/>
          <a:lstStyle>
            <a:lvl1pPr marL="0" indent="0">
              <a:spcBef>
                <a:spcPts val="0"/>
              </a:spcBef>
              <a:spcAft>
                <a:spcPts val="0"/>
              </a:spcAft>
              <a:buNone/>
              <a:defRPr>
                <a:latin typeface="Courier New" panose="02070309020205020404" pitchFamily="49" charset="0"/>
                <a:cs typeface="Courier New" panose="02070309020205020404" pitchFamily="49" charset="0"/>
              </a:defRPr>
            </a:lvl1pPr>
            <a:lvl2pPr marL="365760" indent="0">
              <a:spcBef>
                <a:spcPts val="0"/>
              </a:spcBef>
              <a:spcAft>
                <a:spcPts val="0"/>
              </a:spcAft>
              <a:buNone/>
              <a:defRPr>
                <a:latin typeface="Courier New" panose="02070309020205020404" pitchFamily="49" charset="0"/>
                <a:cs typeface="Courier New" panose="02070309020205020404" pitchFamily="49" charset="0"/>
              </a:defRPr>
            </a:lvl2pPr>
            <a:lvl3pPr marL="731520" indent="0">
              <a:spcBef>
                <a:spcPts val="0"/>
              </a:spcBef>
              <a:spcAft>
                <a:spcPts val="0"/>
              </a:spcAft>
              <a:buNone/>
              <a:defRPr>
                <a:latin typeface="Courier New" panose="02070309020205020404" pitchFamily="49" charset="0"/>
                <a:cs typeface="Courier New" panose="02070309020205020404" pitchFamily="49" charset="0"/>
              </a:defRPr>
            </a:lvl3pPr>
            <a:lvl4pPr marL="1097280" indent="0">
              <a:spcBef>
                <a:spcPts val="0"/>
              </a:spcBef>
              <a:spcAft>
                <a:spcPts val="0"/>
              </a:spcAft>
              <a:buNone/>
              <a:defRPr>
                <a:latin typeface="Courier New" panose="02070309020205020404" pitchFamily="49" charset="0"/>
                <a:cs typeface="Courier New" panose="02070309020205020404" pitchFamily="49" charset="0"/>
              </a:defRPr>
            </a:lvl4pPr>
            <a:lvl5pPr marL="1463040" indent="0">
              <a:spcBef>
                <a:spcPts val="0"/>
              </a:spcBef>
              <a:spcAft>
                <a:spcPts val="0"/>
              </a:spcAft>
              <a:buNone/>
              <a:defRPr>
                <a:latin typeface="Courier New" panose="02070309020205020404" pitchFamily="49" charset="0"/>
                <a:cs typeface="Courier New" panose="02070309020205020404" pitchFamily="49" charset="0"/>
              </a:defRPr>
            </a:lvl5pPr>
          </a:lstStyle>
          <a:p>
            <a:pPr lvl="0"/>
            <a:r>
              <a:rPr lang="en-US" dirty="0"/>
              <a:t>&lt;code examples&gt;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EEEFD1BD-01CC-4A4A-B6E4-2A6AA57D2D15}"/>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a:t>
            </a:r>
            <a:r>
              <a:rPr lang="en-US" dirty="0"/>
              <a:t>to edit Master </a:t>
            </a:r>
            <a:r>
              <a:rPr lang="en-US"/>
              <a:t>title style]</a:t>
            </a:r>
            <a:endParaRPr lang="en-US" dirty="0"/>
          </a:p>
        </p:txBody>
      </p:sp>
    </p:spTree>
    <p:extLst>
      <p:ext uri="{BB962C8B-B14F-4D97-AF65-F5344CB8AC3E}">
        <p14:creationId xmlns:p14="http://schemas.microsoft.com/office/powerpoint/2010/main" val="36609681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Fea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6565900" y="1132464"/>
            <a:ext cx="41021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6565900" y="2933699"/>
            <a:ext cx="4102100" cy="3243263"/>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p:nvPr userDrawn="1"/>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863600" y="622300"/>
            <a:ext cx="5168900" cy="6235700"/>
          </a:xfrm>
        </p:spPr>
        <p:txBody>
          <a:bodyPr/>
          <a:lstStyle>
            <a:lvl1pPr marL="0" indent="0">
              <a:buNone/>
              <a:defRPr/>
            </a:lvl1pPr>
          </a:lstStyle>
          <a:p>
            <a:r>
              <a:rPr lang="en-US" dirty="0"/>
              <a:t>[Picture]</a:t>
            </a:r>
          </a:p>
        </p:txBody>
      </p:sp>
    </p:spTree>
    <p:extLst>
      <p:ext uri="{BB962C8B-B14F-4D97-AF65-F5344CB8AC3E}">
        <p14:creationId xmlns:p14="http://schemas.microsoft.com/office/powerpoint/2010/main" val="23816516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mage Fea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6565900" y="1132464"/>
            <a:ext cx="41021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6565900" y="2933699"/>
            <a:ext cx="5012956" cy="3243263"/>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p:nvPr userDrawn="1"/>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ECBD87C-C001-41F9-83C0-B2F7EEA1A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3344" y="1019068"/>
            <a:ext cx="8208144" cy="4736183"/>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Image Feature 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6565900" y="1132464"/>
            <a:ext cx="41021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6565900" y="2933699"/>
            <a:ext cx="5012956" cy="3243263"/>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p:nvPr userDrawn="1"/>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ECBD87C-C001-41F9-83C0-B2F7EEA1A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3344" y="1019068"/>
            <a:ext cx="8208144" cy="4736183"/>
          </a:xfrm>
          <a:prstGeom prst="rect">
            <a:avLst/>
          </a:prstGeom>
        </p:spPr>
      </p:pic>
      <p:sp>
        <p:nvSpPr>
          <p:cNvPr id="7" name="Rectangle 6"/>
          <p:cNvSpPr/>
          <p:nvPr userDrawn="1"/>
        </p:nvSpPr>
        <p:spPr>
          <a:xfrm>
            <a:off x="-560440" y="1297858"/>
            <a:ext cx="6248317" cy="3923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Featur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7929348" y="2967830"/>
            <a:ext cx="3583201" cy="1325563"/>
          </a:xfrm>
        </p:spPr>
        <p:txBody>
          <a:bodyPr anchor="b" anchorCtr="0">
            <a:normAutofit/>
          </a:bodyPr>
          <a:lstStyle>
            <a:lvl1pPr>
              <a:defRPr sz="3000" b="0" spc="-100" baseline="0">
                <a:solidFill>
                  <a:schemeClr val="tx2"/>
                </a:solidFill>
                <a:latin typeface="+mj-lt"/>
                <a:ea typeface="Roboto slab light" pitchFamily="2" charset="0"/>
              </a:defRPr>
            </a:lvl1pPr>
          </a:lstStyle>
          <a:p>
            <a:r>
              <a:rPr lang="en-US"/>
              <a:t>[Click </a:t>
            </a:r>
            <a:r>
              <a:rPr lang="en-US" dirty="0"/>
              <a:t>to </a:t>
            </a:r>
            <a:r>
              <a:rPr lang="en-US"/>
              <a:t>edit title]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7929348" y="4513262"/>
            <a:ext cx="3583202" cy="1663700"/>
          </a:xfrm>
        </p:spPr>
        <p:txBody>
          <a:bodyPr>
            <a:normAutofit/>
          </a:bodyPr>
          <a:lstStyle>
            <a:lvl1pPr marL="0" indent="0">
              <a:buNone/>
              <a:defRPr sz="1800"/>
            </a:lvl1pPr>
            <a:lvl2pPr marL="365760" indent="0">
              <a:buNone/>
              <a:defRPr sz="1800"/>
            </a:lvl2pPr>
            <a:lvl3pPr marL="731520" indent="0">
              <a:buNone/>
              <a:defRPr sz="1800"/>
            </a:lvl3pPr>
            <a:lvl4pPr marL="1097280" indent="0">
              <a:buNone/>
              <a:defRPr sz="1800"/>
            </a:lvl4pPr>
            <a:lvl5pPr marL="1463040" indent="0">
              <a:buNone/>
              <a:defRPr sz="1800"/>
            </a:lvl5pPr>
          </a:lstStyle>
          <a:p>
            <a:pPr lvl="0"/>
            <a:r>
              <a:rPr lang="en-US" dirty="0"/>
              <a:t>Edit Master text styles</a:t>
            </a:r>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4749800" y="1084262"/>
            <a:ext cx="2742347" cy="5092700"/>
          </a:xfrm>
        </p:spPr>
        <p:txBody>
          <a:bodyPr/>
          <a:lstStyle>
            <a:lvl1pPr marL="0" indent="0">
              <a:buNone/>
              <a:defRPr/>
            </a:lvl1pPr>
          </a:lstStyle>
          <a:p>
            <a:r>
              <a:rPr lang="en-US" dirty="0"/>
              <a:t>[Picture]</a:t>
            </a:r>
          </a:p>
        </p:txBody>
      </p:sp>
      <p:sp>
        <p:nvSpPr>
          <p:cNvPr id="8" name="Text Placeholder 7">
            <a:extLst>
              <a:ext uri="{FF2B5EF4-FFF2-40B4-BE49-F238E27FC236}">
                <a16:creationId xmlns:a16="http://schemas.microsoft.com/office/drawing/2014/main" id="{352D9F27-699B-4CB3-8091-E1BB8E907C83}"/>
              </a:ext>
            </a:extLst>
          </p:cNvPr>
          <p:cNvSpPr>
            <a:spLocks noGrp="1"/>
          </p:cNvSpPr>
          <p:nvPr>
            <p:ph type="body" sz="quarter" idx="11" hasCustomPrompt="1"/>
          </p:nvPr>
        </p:nvSpPr>
        <p:spPr>
          <a:xfrm>
            <a:off x="406400" y="381000"/>
            <a:ext cx="4431270" cy="2705100"/>
          </a:xfrm>
        </p:spPr>
        <p:txBody>
          <a:bodyPr anchor="ctr" anchorCtr="0">
            <a:normAutofit/>
          </a:bodyPr>
          <a:lstStyle>
            <a:lvl1pPr marL="0" indent="0">
              <a:buNone/>
              <a:defRPr sz="24000" b="1" spc="-1000" baseline="0">
                <a:solidFill>
                  <a:schemeClr val="bg1"/>
                </a:solidFill>
                <a:latin typeface="+mj-lt"/>
              </a:defRPr>
            </a:lvl1pPr>
            <a:lvl2pPr marL="365760" indent="0">
              <a:buNone/>
              <a:defRPr/>
            </a:lvl2pPr>
            <a:lvl3pPr marL="731520" indent="0">
              <a:buNone/>
              <a:defRPr/>
            </a:lvl3pPr>
            <a:lvl4pPr marL="1097280" indent="0">
              <a:buNone/>
              <a:defRPr/>
            </a:lvl4pPr>
            <a:lvl5pPr marL="1463040" indent="0">
              <a:buNone/>
              <a:defRPr/>
            </a:lvl5pPr>
          </a:lstStyle>
          <a:p>
            <a:pPr lvl="0"/>
            <a:r>
              <a:rPr lang="en-US"/>
              <a:t>[1.]</a:t>
            </a:r>
            <a:endParaRPr lang="en-US" dirty="0"/>
          </a:p>
        </p:txBody>
      </p:sp>
    </p:spTree>
    <p:extLst>
      <p:ext uri="{BB962C8B-B14F-4D97-AF65-F5344CB8AC3E}">
        <p14:creationId xmlns:p14="http://schemas.microsoft.com/office/powerpoint/2010/main" val="22108058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age Featur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7929348" y="2967830"/>
            <a:ext cx="3583201" cy="1325563"/>
          </a:xfrm>
        </p:spPr>
        <p:txBody>
          <a:bodyPr anchor="b" anchorCtr="0">
            <a:normAutofit/>
          </a:bodyPr>
          <a:lstStyle>
            <a:lvl1pPr>
              <a:defRPr sz="3000" b="0" spc="-100" baseline="0">
                <a:solidFill>
                  <a:schemeClr val="tx2"/>
                </a:solidFill>
                <a:latin typeface="+mj-lt"/>
                <a:ea typeface="Roboto slab light" pitchFamily="2" charset="0"/>
              </a:defRPr>
            </a:lvl1pPr>
          </a:lstStyle>
          <a:p>
            <a:r>
              <a:rPr lang="en-US"/>
              <a:t>[Click </a:t>
            </a:r>
            <a:r>
              <a:rPr lang="en-US" dirty="0"/>
              <a:t>to </a:t>
            </a:r>
            <a:r>
              <a:rPr lang="en-US"/>
              <a:t>edit title]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7929348" y="4513262"/>
            <a:ext cx="3583202" cy="1663700"/>
          </a:xfrm>
        </p:spPr>
        <p:txBody>
          <a:bodyPr>
            <a:normAutofit/>
          </a:bodyPr>
          <a:lstStyle>
            <a:lvl1pPr marL="0" indent="0">
              <a:buNone/>
              <a:defRPr sz="1800"/>
            </a:lvl1pPr>
            <a:lvl2pPr marL="365760" indent="0">
              <a:buNone/>
              <a:defRPr sz="1800"/>
            </a:lvl2pPr>
            <a:lvl3pPr marL="731520" indent="0">
              <a:buNone/>
              <a:defRPr sz="1800"/>
            </a:lvl3pPr>
            <a:lvl4pPr marL="1097280" indent="0">
              <a:buNone/>
              <a:defRPr sz="1800"/>
            </a:lvl4pPr>
            <a:lvl5pPr marL="1463040" indent="0">
              <a:buNone/>
              <a:defRPr sz="1800"/>
            </a:lvl5pPr>
          </a:lstStyle>
          <a:p>
            <a:pPr lvl="0"/>
            <a:r>
              <a:rPr lang="en-US" dirty="0"/>
              <a:t>Edit Master text styles</a:t>
            </a:r>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4749800" y="1084262"/>
            <a:ext cx="2742347" cy="5092700"/>
          </a:xfrm>
        </p:spPr>
        <p:txBody>
          <a:bodyPr/>
          <a:lstStyle>
            <a:lvl1pPr marL="0" indent="0">
              <a:buNone/>
              <a:defRPr>
                <a:solidFill>
                  <a:schemeClr val="bg1"/>
                </a:solidFill>
              </a:defRPr>
            </a:lvl1pPr>
          </a:lstStyle>
          <a:p>
            <a:r>
              <a:rPr lang="en-US" dirty="0"/>
              <a:t>[Picture]</a:t>
            </a:r>
          </a:p>
        </p:txBody>
      </p:sp>
      <p:sp>
        <p:nvSpPr>
          <p:cNvPr id="8" name="Text Placeholder 7">
            <a:extLst>
              <a:ext uri="{FF2B5EF4-FFF2-40B4-BE49-F238E27FC236}">
                <a16:creationId xmlns:a16="http://schemas.microsoft.com/office/drawing/2014/main" id="{352D9F27-699B-4CB3-8091-E1BB8E907C83}"/>
              </a:ext>
            </a:extLst>
          </p:cNvPr>
          <p:cNvSpPr>
            <a:spLocks noGrp="1"/>
          </p:cNvSpPr>
          <p:nvPr>
            <p:ph type="body" sz="quarter" idx="11" hasCustomPrompt="1"/>
          </p:nvPr>
        </p:nvSpPr>
        <p:spPr>
          <a:xfrm>
            <a:off x="406400" y="381000"/>
            <a:ext cx="4431270" cy="2705100"/>
          </a:xfrm>
        </p:spPr>
        <p:txBody>
          <a:bodyPr anchor="ctr" anchorCtr="0">
            <a:normAutofit/>
          </a:bodyPr>
          <a:lstStyle>
            <a:lvl1pPr marL="0" indent="0">
              <a:buNone/>
              <a:defRPr sz="24000" b="1" spc="-1000" baseline="0">
                <a:solidFill>
                  <a:schemeClr val="bg1"/>
                </a:solidFill>
                <a:latin typeface="+mj-lt"/>
              </a:defRPr>
            </a:lvl1pPr>
            <a:lvl2pPr marL="365760" indent="0">
              <a:buNone/>
              <a:defRPr/>
            </a:lvl2pPr>
            <a:lvl3pPr marL="731520" indent="0">
              <a:buNone/>
              <a:defRPr/>
            </a:lvl3pPr>
            <a:lvl4pPr marL="1097280" indent="0">
              <a:buNone/>
              <a:defRPr/>
            </a:lvl4pPr>
            <a:lvl5pPr marL="1463040" indent="0">
              <a:buNone/>
              <a:defRPr/>
            </a:lvl5pPr>
          </a:lstStyle>
          <a:p>
            <a:pPr lvl="0"/>
            <a:r>
              <a:rPr lang="en-US"/>
              <a:t>[1.]</a:t>
            </a:r>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67419"/>
            <a:ext cx="4237794" cy="3451891"/>
          </a:xfrm>
        </p:spPr>
        <p:txBody>
          <a:bodyPr anchor="b">
            <a:normAutofit/>
          </a:bodyPr>
          <a:lstStyle>
            <a:lvl1pPr algn="l">
              <a:defRPr sz="5500">
                <a:solidFill>
                  <a:schemeClr val="tx1"/>
                </a:solidFill>
              </a:defRPr>
            </a:lvl1pPr>
          </a:lstStyle>
          <a:p>
            <a:r>
              <a:rPr lang="en-US" dirty="0"/>
              <a:t>[Click to edit Master title style]</a:t>
            </a:r>
          </a:p>
        </p:txBody>
      </p:sp>
      <p:sp>
        <p:nvSpPr>
          <p:cNvPr id="12" name="Rectangle 11"/>
          <p:cNvSpPr/>
          <p:nvPr userDrawn="1"/>
        </p:nvSpPr>
        <p:spPr>
          <a:xfrm>
            <a:off x="0" y="4810325"/>
            <a:ext cx="12192000" cy="2047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3">
            <a:extLst>
              <a:ext uri="{FF2B5EF4-FFF2-40B4-BE49-F238E27FC236}">
                <a16:creationId xmlns:a16="http://schemas.microsoft.com/office/drawing/2014/main" id="{D82B087F-9B39-4634-A2AD-3D2D0D736FC7}"/>
              </a:ext>
            </a:extLst>
          </p:cNvPr>
          <p:cNvSpPr>
            <a:spLocks/>
          </p:cNvSpPr>
          <p:nvPr userDrawn="1"/>
        </p:nvSpPr>
        <p:spPr bwMode="auto">
          <a:xfrm flipV="1">
            <a:off x="-11576" y="4725568"/>
            <a:ext cx="12292315" cy="8794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4" name="Rectangle 3"/>
          <p:cNvSpPr/>
          <p:nvPr userDrawn="1"/>
        </p:nvSpPr>
        <p:spPr>
          <a:xfrm>
            <a:off x="6716068" y="0"/>
            <a:ext cx="3504378" cy="5625296"/>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421275" y="1624205"/>
            <a:ext cx="6298092" cy="4001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29137" y="1433191"/>
            <a:ext cx="8048625" cy="4748110"/>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Feature 3 (Repor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2967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7410450" y="257174"/>
            <a:ext cx="3619500" cy="2710656"/>
          </a:xfrm>
        </p:spPr>
        <p:txBody>
          <a:bodyPr/>
          <a:lstStyle>
            <a:lvl1pPr marL="0" indent="0">
              <a:buNone/>
              <a:defRPr>
                <a:solidFill>
                  <a:schemeClr val="bg1"/>
                </a:solidFill>
              </a:defRPr>
            </a:lvl1pPr>
          </a:lstStyle>
          <a:p>
            <a:r>
              <a:rPr lang="en-US" dirty="0"/>
              <a:t>[Picture]</a:t>
            </a:r>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1284864"/>
            <a:ext cx="57404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p:nvPr>
        </p:nvSpPr>
        <p:spPr>
          <a:xfrm>
            <a:off x="1079500" y="3699667"/>
            <a:ext cx="9950450" cy="2574133"/>
          </a:xfrm>
        </p:spPr>
        <p:txBody>
          <a:bodyPr numCol="3" spcCol="914400">
            <a:normAutofit/>
          </a:bodyPr>
          <a:lstStyle>
            <a:lvl1pPr marL="0" indent="0">
              <a:buNone/>
              <a:defRPr sz="1200"/>
            </a:lvl1pPr>
            <a:lvl2pPr marL="365760" indent="0">
              <a:buNone/>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11061910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Feature 3 (Presentation)">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F0A1E0A-EB4E-44B0-B59B-F33B2B0ECD50}"/>
              </a:ext>
            </a:extLst>
          </p:cNvPr>
          <p:cNvSpPr>
            <a:spLocks noGrp="1"/>
          </p:cNvSpPr>
          <p:nvPr>
            <p:ph idx="11"/>
          </p:nvPr>
        </p:nvSpPr>
        <p:spPr>
          <a:xfrm>
            <a:off x="1079500" y="3699667"/>
            <a:ext cx="9950450" cy="2574133"/>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2967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7410450" y="257174"/>
            <a:ext cx="3619500" cy="2710656"/>
          </a:xfrm>
        </p:spPr>
        <p:txBody>
          <a:bodyPr/>
          <a:lstStyle>
            <a:lvl1pPr marL="0" indent="0">
              <a:buNone/>
              <a:defRPr>
                <a:solidFill>
                  <a:schemeClr val="bg1"/>
                </a:solidFill>
              </a:defRPr>
            </a:lvl1pPr>
          </a:lstStyle>
          <a:p>
            <a:r>
              <a:rPr lang="en-US" dirty="0"/>
              <a:t>[Picture]</a:t>
            </a:r>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1284864"/>
            <a:ext cx="57404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Tree>
    <p:extLst>
      <p:ext uri="{BB962C8B-B14F-4D97-AF65-F5344CB8AC3E}">
        <p14:creationId xmlns:p14="http://schemas.microsoft.com/office/powerpoint/2010/main" val="8087499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creenshot Example 1">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438002" y="262989"/>
            <a:ext cx="9950450" cy="1147763"/>
          </a:xfrm>
        </p:spPr>
        <p:txBody>
          <a:bodyPr anchor="b" anchorCtr="0"/>
          <a:lstStyle>
            <a:lvl1pPr>
              <a:defRPr>
                <a:solidFill>
                  <a:schemeClr val="tx1"/>
                </a:solidFill>
              </a:defRPr>
            </a:lvl1pPr>
          </a:lstStyle>
          <a:p>
            <a:r>
              <a:rPr lang="en-US" dirty="0"/>
              <a:t>[Click to edit Master title style]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0116" y="1494960"/>
            <a:ext cx="2220278" cy="4570175"/>
          </a:xfrm>
          <a:prstGeom prst="rect">
            <a:avLst/>
          </a:prstGeom>
        </p:spPr>
      </p:pic>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7590" y="1494959"/>
            <a:ext cx="2220278" cy="4570175"/>
          </a:xfrm>
          <a:prstGeom prst="rect">
            <a:avLst/>
          </a:prstGeom>
        </p:spPr>
      </p:pic>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2642" y="1494958"/>
            <a:ext cx="2220278" cy="4570175"/>
          </a:xfrm>
          <a:prstGeom prst="rect">
            <a:avLst/>
          </a:prstGeom>
        </p:spPr>
      </p:pic>
      <p:sp>
        <p:nvSpPr>
          <p:cNvPr id="3" name="Content Placeholder 2"/>
          <p:cNvSpPr>
            <a:spLocks noGrp="1"/>
          </p:cNvSpPr>
          <p:nvPr>
            <p:ph sz="quarter" idx="10"/>
          </p:nvPr>
        </p:nvSpPr>
        <p:spPr>
          <a:xfrm>
            <a:off x="1762642" y="6149339"/>
            <a:ext cx="2244921" cy="425450"/>
          </a:xfrm>
        </p:spPr>
        <p:txBody>
          <a:bodyPr anchor="b">
            <a:noAutofit/>
          </a:bodyPr>
          <a:lstStyle>
            <a:lvl1pPr marL="0" indent="0" algn="ctr">
              <a:buNone/>
              <a:defRPr sz="1200" b="0"/>
            </a:lvl1pPr>
            <a:lvl2pPr marL="365760" indent="0">
              <a:buNone/>
              <a:defRPr sz="1200"/>
            </a:lvl2pPr>
            <a:lvl3pPr marL="731520" indent="0">
              <a:buNone/>
              <a:defRPr sz="1200"/>
            </a:lvl3pPr>
            <a:lvl4pPr marL="1097280" indent="0">
              <a:buNone/>
              <a:defRPr sz="1200"/>
            </a:lvl4pPr>
            <a:lvl5pPr marL="1463040" indent="0">
              <a:buNone/>
              <a:defRPr sz="1200"/>
            </a:lvl5pPr>
          </a:lstStyle>
          <a:p>
            <a:pPr lvl="0"/>
            <a:r>
              <a:rPr lang="en-US" dirty="0"/>
              <a:t>Click to edit Master text styles</a:t>
            </a:r>
          </a:p>
        </p:txBody>
      </p:sp>
      <p:sp>
        <p:nvSpPr>
          <p:cNvPr id="8" name="Content Placeholder 2"/>
          <p:cNvSpPr>
            <a:spLocks noGrp="1"/>
          </p:cNvSpPr>
          <p:nvPr>
            <p:ph sz="quarter" idx="11"/>
          </p:nvPr>
        </p:nvSpPr>
        <p:spPr>
          <a:xfrm>
            <a:off x="4585473" y="6149339"/>
            <a:ext cx="2244921" cy="425450"/>
          </a:xfrm>
        </p:spPr>
        <p:txBody>
          <a:bodyPr anchor="b">
            <a:noAutofit/>
          </a:bodyPr>
          <a:lstStyle>
            <a:lvl1pPr marL="0" indent="0" algn="ctr">
              <a:buNone/>
              <a:defRPr sz="1200" b="0"/>
            </a:lvl1pPr>
            <a:lvl2pPr marL="365760" indent="0">
              <a:buNone/>
              <a:defRPr sz="1200"/>
            </a:lvl2pPr>
            <a:lvl3pPr marL="731520" indent="0">
              <a:buNone/>
              <a:defRPr sz="1200"/>
            </a:lvl3pPr>
            <a:lvl4pPr marL="1097280" indent="0">
              <a:buNone/>
              <a:defRPr sz="1200"/>
            </a:lvl4pPr>
            <a:lvl5pPr marL="1463040" indent="0">
              <a:buNone/>
              <a:defRPr sz="1200"/>
            </a:lvl5pPr>
          </a:lstStyle>
          <a:p>
            <a:pPr lvl="0"/>
            <a:r>
              <a:rPr lang="en-US" dirty="0"/>
              <a:t>Click to edit Master text styles</a:t>
            </a:r>
          </a:p>
        </p:txBody>
      </p:sp>
      <p:sp>
        <p:nvSpPr>
          <p:cNvPr id="10" name="Content Placeholder 2"/>
          <p:cNvSpPr>
            <a:spLocks noGrp="1"/>
          </p:cNvSpPr>
          <p:nvPr>
            <p:ph sz="quarter" idx="12"/>
          </p:nvPr>
        </p:nvSpPr>
        <p:spPr>
          <a:xfrm>
            <a:off x="7408304" y="6149339"/>
            <a:ext cx="2244921" cy="425450"/>
          </a:xfrm>
        </p:spPr>
        <p:txBody>
          <a:bodyPr anchor="b">
            <a:noAutofit/>
          </a:bodyPr>
          <a:lstStyle>
            <a:lvl1pPr marL="0" indent="0" algn="ctr">
              <a:buNone/>
              <a:defRPr sz="1200" b="0"/>
            </a:lvl1pPr>
            <a:lvl2pPr marL="365760" indent="0">
              <a:buNone/>
              <a:defRPr sz="1200"/>
            </a:lvl2pPr>
            <a:lvl3pPr marL="731520" indent="0">
              <a:buNone/>
              <a:defRPr sz="1200"/>
            </a:lvl3pPr>
            <a:lvl4pPr marL="1097280" indent="0">
              <a:buNone/>
              <a:defRPr sz="1200"/>
            </a:lvl4pPr>
            <a:lvl5pPr marL="1463040" indent="0">
              <a:buNone/>
              <a:defRPr sz="1200"/>
            </a:lvl5pPr>
          </a:lstStyle>
          <a:p>
            <a:pPr lvl="0"/>
            <a:r>
              <a:rPr lang="en-US" dirty="0"/>
              <a:t>Click to edit Master text styles</a:t>
            </a: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creenshot Example 1">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F0A1E0A-EB4E-44B0-B59B-F33B2B0ECD50}"/>
              </a:ext>
            </a:extLst>
          </p:cNvPr>
          <p:cNvSpPr>
            <a:spLocks noGrp="1"/>
          </p:cNvSpPr>
          <p:nvPr>
            <p:ph idx="11"/>
          </p:nvPr>
        </p:nvSpPr>
        <p:spPr>
          <a:xfrm>
            <a:off x="469900" y="1830783"/>
            <a:ext cx="3683000" cy="4085433"/>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469900" y="92868"/>
            <a:ext cx="9950450" cy="11477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73016" y="1308100"/>
            <a:ext cx="8892044" cy="5130800"/>
          </a:xfrm>
          <a:prstGeom prst="rect">
            <a:avLst/>
          </a:prstGeom>
        </p:spPr>
      </p:pic>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Screenshot Example 1">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F0A1E0A-EB4E-44B0-B59B-F33B2B0ECD50}"/>
              </a:ext>
            </a:extLst>
          </p:cNvPr>
          <p:cNvSpPr>
            <a:spLocks noGrp="1"/>
          </p:cNvSpPr>
          <p:nvPr>
            <p:ph idx="11"/>
          </p:nvPr>
        </p:nvSpPr>
        <p:spPr>
          <a:xfrm>
            <a:off x="7732295" y="1894952"/>
            <a:ext cx="4044969" cy="4085433"/>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826814" y="0"/>
            <a:ext cx="9950450" cy="1085492"/>
          </a:xfrm>
        </p:spPr>
        <p:txBody>
          <a:bodyPr anchor="b" anchorCtr="0"/>
          <a:lstStyle>
            <a:lvl1pPr algn="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4456" y="1283368"/>
            <a:ext cx="9399451" cy="5423579"/>
          </a:xfrm>
          <a:prstGeom prst="rect">
            <a:avLst/>
          </a:prstGeom>
        </p:spPr>
      </p:pic>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120775" y="82896"/>
            <a:ext cx="9950450" cy="1085492"/>
          </a:xfrm>
        </p:spPr>
        <p:txBody>
          <a:bodyPr anchor="b" anchorCtr="0"/>
          <a:lstStyle>
            <a:lvl1pPr algn="ct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828" y="1259337"/>
            <a:ext cx="9399451" cy="5423579"/>
          </a:xfrm>
          <a:prstGeom prst="rect">
            <a:avLst/>
          </a:prstGeom>
        </p:spPr>
      </p:pic>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120775" y="82896"/>
            <a:ext cx="9950450" cy="1085492"/>
          </a:xfrm>
        </p:spPr>
        <p:txBody>
          <a:bodyPr anchor="b" anchorCtr="0"/>
          <a:lstStyle>
            <a:lvl1pPr algn="ct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828" y="1259337"/>
            <a:ext cx="9399451" cy="5423579"/>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120775" y="82896"/>
            <a:ext cx="9950450" cy="1085492"/>
          </a:xfrm>
        </p:spPr>
        <p:txBody>
          <a:bodyPr anchor="b" anchorCtr="0"/>
          <a:lstStyle>
            <a:lvl1pPr algn="ct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828" y="1259337"/>
            <a:ext cx="9399451" cy="5423579"/>
          </a:xfrm>
          <a:prstGeom prst="rect">
            <a:avLst/>
          </a:prstGeom>
        </p:spPr>
      </p:pic>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469900" y="92868"/>
            <a:ext cx="9950450" cy="11477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9978" y="1578768"/>
            <a:ext cx="8892044" cy="5130800"/>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Feature 4 (Repor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0" y="0"/>
            <a:ext cx="12192000" cy="2967830"/>
          </a:xfrm>
          <a:solidFill>
            <a:schemeClr val="tx2"/>
          </a:solidFill>
        </p:spPr>
        <p:txBody>
          <a:bodyPr/>
          <a:lstStyle>
            <a:lvl1pPr marL="0" indent="0">
              <a:buNone/>
              <a:defRPr>
                <a:solidFill>
                  <a:schemeClr val="bg1"/>
                </a:solidFill>
              </a:defRPr>
            </a:lvl1pPr>
          </a:lstStyle>
          <a:p>
            <a:r>
              <a:rPr lang="en-US" dirty="0"/>
              <a:t>[Insert a large image]</a:t>
            </a:r>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p:nvPr>
        </p:nvSpPr>
        <p:spPr>
          <a:xfrm>
            <a:off x="1079500" y="3699667"/>
            <a:ext cx="9950450" cy="2574133"/>
          </a:xfrm>
        </p:spPr>
        <p:txBody>
          <a:bodyPr numCol="3" spcCol="914400">
            <a:normAutofit/>
          </a:bodyPr>
          <a:lstStyle>
            <a:lvl1pPr marL="0" indent="0">
              <a:buNone/>
              <a:defRPr sz="1200"/>
            </a:lvl1pPr>
            <a:lvl2pPr marL="365760" indent="0">
              <a:buNone/>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893846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67419"/>
            <a:ext cx="4237794" cy="3451891"/>
          </a:xfrm>
        </p:spPr>
        <p:txBody>
          <a:bodyPr anchor="b">
            <a:normAutofit/>
          </a:bodyPr>
          <a:lstStyle>
            <a:lvl1pPr algn="l">
              <a:defRPr sz="5500">
                <a:solidFill>
                  <a:schemeClr val="tx1"/>
                </a:solidFill>
              </a:defRPr>
            </a:lvl1pPr>
          </a:lstStyle>
          <a:p>
            <a:r>
              <a:rPr lang="en-US" dirty="0"/>
              <a:t>[Click to edit Master title style]</a:t>
            </a:r>
          </a:p>
        </p:txBody>
      </p:sp>
      <p:sp>
        <p:nvSpPr>
          <p:cNvPr id="12" name="Rectangle 11"/>
          <p:cNvSpPr/>
          <p:nvPr userDrawn="1"/>
        </p:nvSpPr>
        <p:spPr>
          <a:xfrm>
            <a:off x="0" y="4810325"/>
            <a:ext cx="12192000" cy="2047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4" name="Rectangle 3"/>
          <p:cNvSpPr/>
          <p:nvPr userDrawn="1"/>
        </p:nvSpPr>
        <p:spPr>
          <a:xfrm>
            <a:off x="6716068" y="0"/>
            <a:ext cx="3504378" cy="5625296"/>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421275" y="1624205"/>
            <a:ext cx="6298092" cy="4001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29137" y="1433191"/>
            <a:ext cx="8048625" cy="4748110"/>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Feature 4 (Presentation)">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0" y="0"/>
            <a:ext cx="12192000" cy="2967830"/>
          </a:xfrm>
          <a:solidFill>
            <a:schemeClr val="tx2"/>
          </a:solidFill>
        </p:spPr>
        <p:txBody>
          <a:bodyPr/>
          <a:lstStyle>
            <a:lvl1pPr marL="0" indent="0">
              <a:buNone/>
              <a:defRPr>
                <a:solidFill>
                  <a:schemeClr val="bg1"/>
                </a:solidFill>
              </a:defRPr>
            </a:lvl1pPr>
          </a:lstStyle>
          <a:p>
            <a:r>
              <a:rPr lang="en-US" dirty="0"/>
              <a:t>[Insert a large image]</a:t>
            </a:r>
          </a:p>
        </p:txBody>
      </p:sp>
      <p:sp>
        <p:nvSpPr>
          <p:cNvPr id="4" name="Content Placeholder 2">
            <a:extLst>
              <a:ext uri="{FF2B5EF4-FFF2-40B4-BE49-F238E27FC236}">
                <a16:creationId xmlns:a16="http://schemas.microsoft.com/office/drawing/2014/main" id="{C4317C01-63E3-4FEA-9CA1-54BC56A3D71A}"/>
              </a:ext>
            </a:extLst>
          </p:cNvPr>
          <p:cNvSpPr>
            <a:spLocks noGrp="1"/>
          </p:cNvSpPr>
          <p:nvPr>
            <p:ph idx="11"/>
          </p:nvPr>
        </p:nvSpPr>
        <p:spPr>
          <a:xfrm>
            <a:off x="1079500" y="3699667"/>
            <a:ext cx="9950450" cy="2574133"/>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36679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s Rep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47415" y="699330"/>
            <a:ext cx="4294606" cy="1325563"/>
          </a:xfrm>
        </p:spPr>
        <p:txBody>
          <a:bodyPr wrap="none" anchor="b" anchorCtr="0">
            <a:normAutofit/>
          </a:bodyPr>
          <a:lstStyle>
            <a:lvl1pPr>
              <a:defRPr sz="7500"/>
            </a:lvl1pPr>
          </a:lstStyle>
          <a:p>
            <a:r>
              <a:rPr lang="en-US"/>
              <a:t>[Contents]</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111250" y="4407569"/>
            <a:ext cx="2882900" cy="1560095"/>
          </a:xfrm>
        </p:spPr>
        <p:txBody>
          <a:bodyPr>
            <a:normAutofit/>
          </a:bodyPr>
          <a:lstStyle>
            <a:lvl1pPr marL="274320" indent="-274320">
              <a:spcBef>
                <a:spcPts val="0"/>
              </a:spcBef>
              <a:spcAft>
                <a:spcPts val="300"/>
              </a:spcAft>
              <a:buClr>
                <a:schemeClr val="tx2">
                  <a:lumMod val="40000"/>
                  <a:lumOff val="60000"/>
                </a:schemeClr>
              </a:buClr>
              <a:buFont typeface="HGGothicE" panose="020B0909000000000000" pitchFamily="49" charset="-128"/>
              <a:buChar char="-"/>
              <a:defRPr sz="1200"/>
            </a:lvl1pPr>
            <a:lvl2pPr>
              <a:defRPr sz="1200" baseline="0"/>
            </a:lvl2pPr>
            <a:lvl3pPr>
              <a:defRPr sz="2000"/>
            </a:lvl3pPr>
            <a:lvl4pPr>
              <a:defRPr sz="2000"/>
            </a:lvl4pPr>
            <a:lvl5pPr>
              <a:defRPr sz="2000"/>
            </a:lvl5pPr>
          </a:lstStyle>
          <a:p>
            <a:pPr lvl="0"/>
            <a:r>
              <a:rPr lang="en-US" dirty="0"/>
              <a:t>Edit Master text styles</a:t>
            </a:r>
          </a:p>
          <a:p>
            <a:pPr lvl="1"/>
            <a:r>
              <a:rPr lang="en-US" dirty="0"/>
              <a:t>Edit Master text</a:t>
            </a:r>
          </a:p>
          <a:p>
            <a:pPr lvl="2"/>
            <a:r>
              <a:rPr lang="en-US" dirty="0" err="1"/>
              <a:t>asdf</a:t>
            </a:r>
            <a:endParaRPr lang="en-US" dirty="0"/>
          </a:p>
          <a:p>
            <a:pPr lvl="1"/>
            <a:r>
              <a:rPr lang="en-US" dirty="0"/>
              <a:t>Edit Master text</a:t>
            </a:r>
          </a:p>
          <a:p>
            <a:pPr lvl="0"/>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2151893"/>
            <a:ext cx="5213684"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F0589494-EC8D-4504-8D2F-17C8448B0B7F}"/>
              </a:ext>
            </a:extLst>
          </p:cNvPr>
          <p:cNvSpPr>
            <a:spLocks noGrp="1"/>
          </p:cNvSpPr>
          <p:nvPr>
            <p:ph idx="11" hasCustomPrompt="1"/>
          </p:nvPr>
        </p:nvSpPr>
        <p:spPr>
          <a:xfrm>
            <a:off x="4534234" y="4407569"/>
            <a:ext cx="2882900" cy="1560095"/>
          </a:xfrm>
        </p:spPr>
        <p:txBody>
          <a:bodyPr>
            <a:normAutofit/>
          </a:bodyPr>
          <a:lstStyle>
            <a:lvl1pPr marL="274320" indent="-274320">
              <a:spcBef>
                <a:spcPts val="0"/>
              </a:spcBef>
              <a:spcAft>
                <a:spcPts val="300"/>
              </a:spcAft>
              <a:buClr>
                <a:schemeClr val="tx2">
                  <a:lumMod val="40000"/>
                  <a:lumOff val="60000"/>
                </a:schemeClr>
              </a:buClr>
              <a:buFont typeface="Wingdings" charset="2"/>
              <a:buChar char="§"/>
              <a:defRPr sz="1400"/>
            </a:lvl1pPr>
            <a:lvl2pPr>
              <a:defRPr sz="2000"/>
            </a:lvl2pPr>
            <a:lvl3pPr>
              <a:defRPr sz="2000"/>
            </a:lvl3pPr>
            <a:lvl4pPr>
              <a:defRPr sz="2000"/>
            </a:lvl4pPr>
            <a:lvl5pPr>
              <a:defRPr sz="2000"/>
            </a:lvl5pPr>
          </a:lstStyle>
          <a:p>
            <a:pPr lvl="0"/>
            <a:r>
              <a:rPr lang="en-US" dirty="0"/>
              <a:t>Edit Master </a:t>
            </a:r>
            <a:r>
              <a:rPr lang="en-US" dirty="0" err="1"/>
              <a:t>tex</a:t>
            </a:r>
            <a:endParaRPr lang="en-US" dirty="0"/>
          </a:p>
          <a:p>
            <a:pPr lvl="0"/>
            <a:r>
              <a:rPr lang="en-US" dirty="0"/>
              <a:t>t </a:t>
            </a:r>
          </a:p>
          <a:p>
            <a:pPr lvl="0"/>
            <a:r>
              <a:rPr lang="en-US" dirty="0"/>
              <a:t>styles</a:t>
            </a:r>
          </a:p>
        </p:txBody>
      </p:sp>
      <p:sp>
        <p:nvSpPr>
          <p:cNvPr id="16" name="Content Placeholder 2">
            <a:extLst>
              <a:ext uri="{FF2B5EF4-FFF2-40B4-BE49-F238E27FC236}">
                <a16:creationId xmlns:a16="http://schemas.microsoft.com/office/drawing/2014/main" id="{3FFF9F23-7F0F-4E95-A644-63AC2F1756BA}"/>
              </a:ext>
            </a:extLst>
          </p:cNvPr>
          <p:cNvSpPr>
            <a:spLocks noGrp="1"/>
          </p:cNvSpPr>
          <p:nvPr>
            <p:ph idx="12"/>
          </p:nvPr>
        </p:nvSpPr>
        <p:spPr>
          <a:xfrm>
            <a:off x="7988968" y="4407569"/>
            <a:ext cx="2882900" cy="1560095"/>
          </a:xfrm>
        </p:spPr>
        <p:txBody>
          <a:bodyPr>
            <a:normAutofit/>
          </a:bodyPr>
          <a:lstStyle>
            <a:lvl1pPr marL="274320" indent="-274320">
              <a:spcBef>
                <a:spcPts val="0"/>
              </a:spcBef>
              <a:spcAft>
                <a:spcPts val="300"/>
              </a:spcAft>
              <a:buClr>
                <a:schemeClr val="tx2">
                  <a:lumMod val="40000"/>
                  <a:lumOff val="60000"/>
                </a:schemeClr>
              </a:buClr>
              <a:buFont typeface="HGGothicE" panose="020B0909000000000000" pitchFamily="49" charset="-128"/>
              <a:buChar char="-"/>
              <a:defRPr sz="1400"/>
            </a:lvl1pPr>
            <a:lvl2pPr>
              <a:defRPr sz="2000"/>
            </a:lvl2pPr>
            <a:lvl3pPr>
              <a:defRPr sz="2000"/>
            </a:lvl3pPr>
            <a:lvl4pPr>
              <a:defRPr sz="2000"/>
            </a:lvl4pPr>
            <a:lvl5pPr>
              <a:defRPr sz="2000"/>
            </a:lvl5pPr>
          </a:lstStyle>
          <a:p>
            <a:pPr lvl="0"/>
            <a:r>
              <a:rPr lang="en-US" dirty="0"/>
              <a:t>Edit Master text styles</a:t>
            </a:r>
          </a:p>
        </p:txBody>
      </p:sp>
      <p:sp>
        <p:nvSpPr>
          <p:cNvPr id="17" name="Text Placeholder 16">
            <a:extLst>
              <a:ext uri="{FF2B5EF4-FFF2-40B4-BE49-F238E27FC236}">
                <a16:creationId xmlns:a16="http://schemas.microsoft.com/office/drawing/2014/main" id="{B0F11A52-956A-48E7-9C6F-6B32C38B7A71}"/>
              </a:ext>
            </a:extLst>
          </p:cNvPr>
          <p:cNvSpPr>
            <a:spLocks noGrp="1"/>
          </p:cNvSpPr>
          <p:nvPr>
            <p:ph type="body" sz="quarter" idx="13" hasCustomPrompt="1"/>
          </p:nvPr>
        </p:nvSpPr>
        <p:spPr>
          <a:xfrm>
            <a:off x="1111250" y="2784699"/>
            <a:ext cx="2882900" cy="1091265"/>
          </a:xfrm>
        </p:spPr>
        <p:txBody>
          <a:bodyPr>
            <a:noAutofit/>
          </a:bodyPr>
          <a:lstStyle>
            <a:lvl1pPr marL="0" indent="0">
              <a:buNone/>
              <a:defRPr sz="8000" b="1">
                <a:solidFill>
                  <a:schemeClr val="tx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55192E43-9513-4DB5-A297-52863417998E}"/>
              </a:ext>
            </a:extLst>
          </p:cNvPr>
          <p:cNvSpPr>
            <a:spLocks noGrp="1"/>
          </p:cNvSpPr>
          <p:nvPr>
            <p:ph type="body" sz="quarter" idx="14" hasCustomPrompt="1"/>
          </p:nvPr>
        </p:nvSpPr>
        <p:spPr>
          <a:xfrm>
            <a:off x="1111250" y="3849380"/>
            <a:ext cx="2882900" cy="403894"/>
          </a:xfrm>
        </p:spPr>
        <p:txBody>
          <a:bodyPr>
            <a:normAutofit/>
          </a:bodyPr>
          <a:lstStyle>
            <a:lvl1pPr marL="0" indent="0">
              <a:buNone/>
              <a:defRPr sz="1800" b="1" cap="none" baseline="0">
                <a:solidFill>
                  <a:schemeClr val="tx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[Section Title]</a:t>
            </a:r>
          </a:p>
        </p:txBody>
      </p:sp>
      <p:sp>
        <p:nvSpPr>
          <p:cNvPr id="20" name="Text Placeholder 16">
            <a:extLst>
              <a:ext uri="{FF2B5EF4-FFF2-40B4-BE49-F238E27FC236}">
                <a16:creationId xmlns:a16="http://schemas.microsoft.com/office/drawing/2014/main" id="{54CADEDC-F8D4-4DD8-8478-A4FC5A4C9CA2}"/>
              </a:ext>
            </a:extLst>
          </p:cNvPr>
          <p:cNvSpPr>
            <a:spLocks noGrp="1"/>
          </p:cNvSpPr>
          <p:nvPr>
            <p:ph type="body" sz="quarter" idx="15" hasCustomPrompt="1"/>
          </p:nvPr>
        </p:nvSpPr>
        <p:spPr>
          <a:xfrm>
            <a:off x="4550109" y="2784699"/>
            <a:ext cx="2882900" cy="1091265"/>
          </a:xfrm>
        </p:spPr>
        <p:txBody>
          <a:bodyPr>
            <a:noAutofit/>
          </a:bodyPr>
          <a:lstStyle>
            <a:lvl1pPr marL="0" indent="0">
              <a:buNone/>
              <a:defRPr sz="8000" b="1">
                <a:solidFill>
                  <a:schemeClr val="tx1"/>
                </a:solidFill>
                <a:latin typeface="+mj-lt"/>
              </a:defRPr>
            </a:lvl1pPr>
          </a:lstStyle>
          <a:p>
            <a:pPr lvl="0"/>
            <a:r>
              <a:rPr lang="en-US" dirty="0"/>
              <a:t>02.</a:t>
            </a:r>
          </a:p>
        </p:txBody>
      </p:sp>
      <p:sp>
        <p:nvSpPr>
          <p:cNvPr id="21" name="Text Placeholder 18">
            <a:extLst>
              <a:ext uri="{FF2B5EF4-FFF2-40B4-BE49-F238E27FC236}">
                <a16:creationId xmlns:a16="http://schemas.microsoft.com/office/drawing/2014/main" id="{BA77D906-9B6B-4F5C-BE94-3403E836369D}"/>
              </a:ext>
            </a:extLst>
          </p:cNvPr>
          <p:cNvSpPr>
            <a:spLocks noGrp="1"/>
          </p:cNvSpPr>
          <p:nvPr>
            <p:ph type="body" sz="quarter" idx="16" hasCustomPrompt="1"/>
          </p:nvPr>
        </p:nvSpPr>
        <p:spPr>
          <a:xfrm>
            <a:off x="4550109" y="3849380"/>
            <a:ext cx="2882900" cy="403894"/>
          </a:xfrm>
        </p:spPr>
        <p:txBody>
          <a:bodyPr>
            <a:normAutofit/>
          </a:bodyPr>
          <a:lstStyle>
            <a:lvl1pPr marL="0" indent="0">
              <a:buNone/>
              <a:defRPr sz="1800" b="1" cap="none" baseline="0">
                <a:solidFill>
                  <a:schemeClr val="tx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[Section Title]</a:t>
            </a:r>
          </a:p>
        </p:txBody>
      </p:sp>
      <p:sp>
        <p:nvSpPr>
          <p:cNvPr id="22" name="Text Placeholder 16">
            <a:extLst>
              <a:ext uri="{FF2B5EF4-FFF2-40B4-BE49-F238E27FC236}">
                <a16:creationId xmlns:a16="http://schemas.microsoft.com/office/drawing/2014/main" id="{132EFEC2-1D65-4ADF-9A90-74C0299FBE6C}"/>
              </a:ext>
            </a:extLst>
          </p:cNvPr>
          <p:cNvSpPr>
            <a:spLocks noGrp="1"/>
          </p:cNvSpPr>
          <p:nvPr>
            <p:ph type="body" sz="quarter" idx="17" hasCustomPrompt="1"/>
          </p:nvPr>
        </p:nvSpPr>
        <p:spPr>
          <a:xfrm>
            <a:off x="7988968" y="2784699"/>
            <a:ext cx="2882900" cy="1091265"/>
          </a:xfrm>
        </p:spPr>
        <p:txBody>
          <a:bodyPr>
            <a:noAutofit/>
          </a:bodyPr>
          <a:lstStyle>
            <a:lvl1pPr marL="0" indent="0">
              <a:buNone/>
              <a:defRPr sz="8000" b="1">
                <a:solidFill>
                  <a:schemeClr val="tx1"/>
                </a:solidFill>
                <a:latin typeface="+mj-lt"/>
              </a:defRPr>
            </a:lvl1pPr>
          </a:lstStyle>
          <a:p>
            <a:pPr lvl="0"/>
            <a:r>
              <a:rPr lang="en-US" dirty="0"/>
              <a:t>03.</a:t>
            </a:r>
          </a:p>
        </p:txBody>
      </p:sp>
      <p:sp>
        <p:nvSpPr>
          <p:cNvPr id="23" name="Text Placeholder 18">
            <a:extLst>
              <a:ext uri="{FF2B5EF4-FFF2-40B4-BE49-F238E27FC236}">
                <a16:creationId xmlns:a16="http://schemas.microsoft.com/office/drawing/2014/main" id="{D14BEB65-7C0C-4FAA-9C16-ECDA4D47690F}"/>
              </a:ext>
            </a:extLst>
          </p:cNvPr>
          <p:cNvSpPr>
            <a:spLocks noGrp="1"/>
          </p:cNvSpPr>
          <p:nvPr>
            <p:ph type="body" sz="quarter" idx="18" hasCustomPrompt="1"/>
          </p:nvPr>
        </p:nvSpPr>
        <p:spPr>
          <a:xfrm>
            <a:off x="7988968" y="3849380"/>
            <a:ext cx="2882900" cy="403894"/>
          </a:xfrm>
        </p:spPr>
        <p:txBody>
          <a:bodyPr>
            <a:normAutofit/>
          </a:bodyPr>
          <a:lstStyle>
            <a:lvl1pPr marL="0" indent="0">
              <a:buNone/>
              <a:defRPr sz="1800" b="1" cap="none" baseline="0">
                <a:solidFill>
                  <a:schemeClr val="tx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[Section Title]</a:t>
            </a:r>
          </a:p>
        </p:txBody>
      </p:sp>
    </p:spTree>
    <p:extLst>
      <p:ext uri="{BB962C8B-B14F-4D97-AF65-F5344CB8AC3E}">
        <p14:creationId xmlns:p14="http://schemas.microsoft.com/office/powerpoint/2010/main" val="12598510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s Present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47415" y="699330"/>
            <a:ext cx="4294606" cy="1325563"/>
          </a:xfrm>
        </p:spPr>
        <p:txBody>
          <a:bodyPr wrap="none" anchor="b" anchorCtr="0">
            <a:normAutofit/>
          </a:bodyPr>
          <a:lstStyle>
            <a:lvl1pPr>
              <a:defRPr sz="7500"/>
            </a:lvl1pPr>
          </a:lstStyle>
          <a:p>
            <a:r>
              <a:rPr lang="en-US"/>
              <a:t>[Contents]</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2151893"/>
            <a:ext cx="5213684"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63DEC458-5D80-4297-BD94-822086139C8E}"/>
              </a:ext>
            </a:extLst>
          </p:cNvPr>
          <p:cNvSpPr>
            <a:spLocks noGrp="1"/>
          </p:cNvSpPr>
          <p:nvPr>
            <p:ph idx="1"/>
          </p:nvPr>
        </p:nvSpPr>
        <p:spPr>
          <a:xfrm>
            <a:off x="3737811" y="2999873"/>
            <a:ext cx="4732422" cy="3177089"/>
          </a:xfrm>
          <a:prstGeom prst="rect">
            <a:avLst/>
          </a:prstGeom>
        </p:spPr>
        <p:txBody>
          <a:bodyPr vert="horz" lIns="91440" tIns="45720" rIns="91440" bIns="45720" rtlCol="0">
            <a:normAutofit/>
          </a:bodyPr>
          <a:lstStyle>
            <a:lvl1pPr marL="457200" indent="-457200">
              <a:spcBef>
                <a:spcPts val="0"/>
              </a:spcBef>
              <a:buClr>
                <a:schemeClr val="tx1"/>
              </a:buClr>
              <a:buFont typeface="+mj-lt"/>
              <a:buAutoNum type="arabicPeriod"/>
              <a:defRPr lang="en-US" dirty="0"/>
            </a:lvl1pPr>
            <a:lvl2pPr marL="822960" indent="-457200">
              <a:spcBef>
                <a:spcPts val="0"/>
              </a:spcBef>
              <a:buClr>
                <a:schemeClr val="tx1"/>
              </a:buClr>
              <a:buFont typeface="+mj-lt"/>
              <a:buAutoNum type="alphaUcPeriod"/>
              <a:defRPr lang="en-US" dirty="0"/>
            </a:lvl2pPr>
            <a:lvl3pPr marL="1188720" indent="-457200">
              <a:spcBef>
                <a:spcPts val="0"/>
              </a:spcBef>
              <a:buClr>
                <a:schemeClr val="tx1"/>
              </a:buClr>
              <a:buFont typeface="+mj-lt"/>
              <a:buAutoNum type="romanUcPeriod"/>
              <a:defRPr lang="en-US" dirty="0"/>
            </a:lvl3pPr>
            <a:lvl4pPr marL="1554480" indent="-457200">
              <a:spcBef>
                <a:spcPts val="0"/>
              </a:spcBef>
              <a:buClr>
                <a:schemeClr val="tx1"/>
              </a:buClr>
              <a:buFont typeface="+mj-lt"/>
              <a:buAutoNum type="romanUcPeriod"/>
              <a:defRPr lang="en-US" dirty="0"/>
            </a:lvl4pPr>
            <a:lvl5pPr marL="1920240" indent="-457200">
              <a:spcBef>
                <a:spcPts val="0"/>
              </a:spcBef>
              <a:buClr>
                <a:schemeClr val="tx1"/>
              </a:buClr>
              <a:buFont typeface="+mj-lt"/>
              <a:buAutoNum type="romanUcPeriod"/>
              <a:defRPr lang="en-US"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86391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 V2">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p:cNvSpPr/>
          <p:nvPr userDrawn="1"/>
        </p:nvSpPr>
        <p:spPr>
          <a:xfrm rot="2024431">
            <a:off x="-2964761" y="-2358190"/>
            <a:ext cx="9496926" cy="94969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3" name="Straight Connector 12">
            <a:extLst>
              <a:ext uri="{FF2B5EF4-FFF2-40B4-BE49-F238E27FC236}">
                <a16:creationId xmlns:a16="http://schemas.microsoft.com/office/drawing/2014/main" id="{6A767EEA-301D-4909-8ECE-79411707884F}"/>
              </a:ext>
            </a:extLst>
          </p:cNvPr>
          <p:cNvCxnSpPr>
            <a:cxnSpLocks/>
          </p:cNvCxnSpPr>
          <p:nvPr userDrawn="1"/>
        </p:nvCxnSpPr>
        <p:spPr>
          <a:xfrm>
            <a:off x="-898358" y="2100150"/>
            <a:ext cx="7603958"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1347537" y="609112"/>
            <a:ext cx="5358063" cy="1325563"/>
          </a:xfrm>
        </p:spPr>
        <p:txBody>
          <a:bodyPr anchor="b" anchorCtr="0">
            <a:noAutofit/>
          </a:bodyPr>
          <a:lstStyle>
            <a:lvl1pPr>
              <a:defRPr sz="7200" baseline="0">
                <a:solidFill>
                  <a:schemeClr val="tx1">
                    <a:lumMod val="75000"/>
                  </a:schemeClr>
                </a:solidFill>
              </a:defRPr>
            </a:lvl1pPr>
          </a:lstStyle>
          <a:p>
            <a:r>
              <a:rPr lang="en-US" dirty="0"/>
              <a:t>[Insert Title]</a:t>
            </a:r>
          </a:p>
        </p:txBody>
      </p:sp>
    </p:spTree>
    <p:extLst>
      <p:ext uri="{BB962C8B-B14F-4D97-AF65-F5344CB8AC3E}">
        <p14:creationId xmlns:p14="http://schemas.microsoft.com/office/powerpoint/2010/main" val="13575317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p:nvSpPr>
        <p:spPr>
          <a:xfrm rot="956757">
            <a:off x="4521615" y="-2106432"/>
            <a:ext cx="9448800" cy="94488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dirty="0"/>
              <a:t>[Insert </a:t>
            </a:r>
            <a:r>
              <a:rPr lang="en-US"/>
              <a:t>section detail]</a:t>
            </a:r>
            <a:endParaRPr lang="en-US" dirty="0"/>
          </a:p>
        </p:txBody>
      </p:sp>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Break - Cherry Re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userDrawn="1"/>
        </p:nvSpPr>
        <p:spPr>
          <a:xfrm rot="956757">
            <a:off x="4541663" y="-2135007"/>
            <a:ext cx="9448800" cy="9448800"/>
          </a:xfrm>
          <a:prstGeom prst="roundRect">
            <a:avLst/>
          </a:prstGeom>
          <a:solidFill>
            <a:schemeClr val="accent5"/>
          </a:soli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dirty="0"/>
              <a:t>[Insert </a:t>
            </a:r>
            <a:r>
              <a:rPr lang="en-US"/>
              <a:t>section detail]</a:t>
            </a:r>
            <a:endParaRPr lang="en-US" dirty="0"/>
          </a:p>
        </p:txBody>
      </p:sp>
    </p:spTree>
    <p:extLst>
      <p:ext uri="{BB962C8B-B14F-4D97-AF65-F5344CB8AC3E}">
        <p14:creationId xmlns:p14="http://schemas.microsoft.com/office/powerpoint/2010/main" val="12126658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Break - Aqua">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userDrawn="1"/>
        </p:nvSpPr>
        <p:spPr>
          <a:xfrm rot="956757">
            <a:off x="4541663" y="-2135007"/>
            <a:ext cx="9448800" cy="9448800"/>
          </a:xfrm>
          <a:prstGeom prst="roundRect">
            <a:avLst/>
          </a:prstGeom>
          <a:solidFill>
            <a:schemeClr val="accent6"/>
          </a:soli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dirty="0"/>
              <a:t>[Insert </a:t>
            </a:r>
            <a:r>
              <a:rPr lang="en-US"/>
              <a:t>section detail]</a:t>
            </a:r>
            <a:endParaRPr lang="en-US" dirty="0"/>
          </a:p>
        </p:txBody>
      </p:sp>
    </p:spTree>
    <p:extLst>
      <p:ext uri="{BB962C8B-B14F-4D97-AF65-F5344CB8AC3E}">
        <p14:creationId xmlns:p14="http://schemas.microsoft.com/office/powerpoint/2010/main" val="18452379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7882360" y="0"/>
            <a:ext cx="2604304" cy="6858000"/>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4755636"/>
            <a:ext cx="12192000" cy="2102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03251"/>
            <a:ext cx="5751924" cy="3451891"/>
          </a:xfrm>
        </p:spPr>
        <p:txBody>
          <a:bodyPr anchor="b">
            <a:normAutofit/>
          </a:bodyPr>
          <a:lstStyle>
            <a:lvl1pPr algn="l">
              <a:defRPr sz="55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11" name="Freeform 13">
            <a:extLst>
              <a:ext uri="{FF2B5EF4-FFF2-40B4-BE49-F238E27FC236}">
                <a16:creationId xmlns:a16="http://schemas.microsoft.com/office/drawing/2014/main" id="{D82B087F-9B39-4634-A2AD-3D2D0D736FC7}"/>
              </a:ext>
            </a:extLst>
          </p:cNvPr>
          <p:cNvSpPr>
            <a:spLocks/>
          </p:cNvSpPr>
          <p:nvPr userDrawn="1"/>
        </p:nvSpPr>
        <p:spPr bwMode="auto">
          <a:xfrm flipV="1">
            <a:off x="-11576" y="4667693"/>
            <a:ext cx="12292315" cy="8794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p:nvPr userDrawn="1"/>
        </p:nvSpPr>
        <p:spPr>
          <a:xfrm>
            <a:off x="7377396" y="1951151"/>
            <a:ext cx="3572255" cy="4906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phon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57457" y="673355"/>
            <a:ext cx="4135262" cy="6272588"/>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Break - Purple">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userDrawn="1"/>
        </p:nvSpPr>
        <p:spPr>
          <a:xfrm rot="956757">
            <a:off x="4541663" y="-2135007"/>
            <a:ext cx="9448800" cy="9448800"/>
          </a:xfrm>
          <a:prstGeom prst="roundRect">
            <a:avLst/>
          </a:prstGeom>
          <a:solidFill>
            <a:srgbClr val="6239B4"/>
          </a:soli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dirty="0"/>
              <a:t>[Insert </a:t>
            </a:r>
            <a:r>
              <a:rPr lang="en-US"/>
              <a:t>section detail]</a:t>
            </a:r>
            <a:endParaRPr lang="en-US" dirty="0"/>
          </a:p>
        </p:txBody>
      </p:sp>
    </p:spTree>
    <p:extLst>
      <p:ext uri="{BB962C8B-B14F-4D97-AF65-F5344CB8AC3E}">
        <p14:creationId xmlns:p14="http://schemas.microsoft.com/office/powerpoint/2010/main" val="38862170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rgbClr val="623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eakout 1">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B789828-D38F-45A8-9D14-6F25D3927D92}"/>
              </a:ext>
            </a:extLst>
          </p:cNvPr>
          <p:cNvSpPr/>
          <p:nvPr userDrawn="1"/>
        </p:nvSpPr>
        <p:spPr>
          <a:xfrm rot="20041295">
            <a:off x="-3797300" y="-1181100"/>
            <a:ext cx="9448800" cy="94488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A024B124-5939-4171-A913-0DC15A929BF8}"/>
              </a:ext>
            </a:extLst>
          </p:cNvPr>
          <p:cNvSpPr>
            <a:spLocks noGrp="1"/>
          </p:cNvSpPr>
          <p:nvPr>
            <p:ph type="pic" sz="quarter" idx="12" hasCustomPrompt="1"/>
          </p:nvPr>
        </p:nvSpPr>
        <p:spPr>
          <a:xfrm>
            <a:off x="8054605" y="305649"/>
            <a:ext cx="3778989" cy="3778989"/>
          </a:xfrm>
        </p:spPr>
        <p:txBody>
          <a:bodyPr>
            <a:normAutofit/>
          </a:bodyPr>
          <a:lstStyle>
            <a:lvl1pPr marL="0" indent="0">
              <a:buNone/>
              <a:defRPr sz="1400">
                <a:solidFill>
                  <a:schemeClr val="tx2"/>
                </a:solidFill>
              </a:defRPr>
            </a:lvl1pPr>
          </a:lstStyle>
          <a:p>
            <a:r>
              <a:rPr lang="en-US" dirty="0"/>
              <a:t>[Icon Placeholder]</a:t>
            </a:r>
          </a:p>
        </p:txBody>
      </p:sp>
      <p:sp>
        <p:nvSpPr>
          <p:cNvPr id="11" name="Title 1">
            <a:extLst>
              <a:ext uri="{FF2B5EF4-FFF2-40B4-BE49-F238E27FC236}">
                <a16:creationId xmlns:a16="http://schemas.microsoft.com/office/drawing/2014/main" id="{AC8BEBB0-3E6F-48CF-A3CA-EE44C6CB9D55}"/>
              </a:ext>
            </a:extLst>
          </p:cNvPr>
          <p:cNvSpPr txBox="1">
            <a:spLocks/>
          </p:cNvSpPr>
          <p:nvPr userDrawn="1"/>
        </p:nvSpPr>
        <p:spPr>
          <a:xfrm>
            <a:off x="6731000" y="4205863"/>
            <a:ext cx="3213100" cy="1325563"/>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b="1" spc="-200" baseline="0" dirty="0">
                <a:solidFill>
                  <a:schemeClr val="tx1"/>
                </a:solidFill>
              </a:rPr>
              <a:t>out</a:t>
            </a:r>
          </a:p>
        </p:txBody>
      </p:sp>
      <p:cxnSp>
        <p:nvCxnSpPr>
          <p:cNvPr id="8" name="Straight Connector 7">
            <a:extLst>
              <a:ext uri="{FF2B5EF4-FFF2-40B4-BE49-F238E27FC236}">
                <a16:creationId xmlns:a16="http://schemas.microsoft.com/office/drawing/2014/main" id="{00B89E22-610E-4B02-9F73-96AF944634A2}"/>
              </a:ext>
            </a:extLst>
          </p:cNvPr>
          <p:cNvCxnSpPr/>
          <p:nvPr userDrawn="1"/>
        </p:nvCxnSpPr>
        <p:spPr>
          <a:xfrm>
            <a:off x="6883400" y="5410200"/>
            <a:ext cx="53086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ABA6F14-9A64-4D60-8217-24F5F1B7B89B}"/>
              </a:ext>
            </a:extLst>
          </p:cNvPr>
          <p:cNvSpPr txBox="1">
            <a:spLocks/>
          </p:cNvSpPr>
          <p:nvPr userDrawn="1"/>
        </p:nvSpPr>
        <p:spPr>
          <a:xfrm>
            <a:off x="3543300" y="4205863"/>
            <a:ext cx="3213100" cy="1325563"/>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b="1" spc="-200" baseline="0" dirty="0">
                <a:solidFill>
                  <a:schemeClr val="bg1"/>
                </a:solidFill>
              </a:rPr>
              <a:t>Break</a:t>
            </a:r>
          </a:p>
        </p:txBody>
      </p:sp>
    </p:spTree>
    <p:extLst>
      <p:ext uri="{BB962C8B-B14F-4D97-AF65-F5344CB8AC3E}">
        <p14:creationId xmlns:p14="http://schemas.microsoft.com/office/powerpoint/2010/main" val="8291430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reakout 2">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B789828-D38F-45A8-9D14-6F25D3927D92}"/>
              </a:ext>
            </a:extLst>
          </p:cNvPr>
          <p:cNvSpPr/>
          <p:nvPr userDrawn="1"/>
        </p:nvSpPr>
        <p:spPr>
          <a:xfrm rot="20149834">
            <a:off x="-14179718" y="-13158694"/>
            <a:ext cx="19863846" cy="19863846"/>
          </a:xfrm>
          <a:prstGeom prst="roundRect">
            <a:avLst>
              <a:gd name="adj" fmla="val 10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AC8BEBB0-3E6F-48CF-A3CA-EE44C6CB9D55}"/>
              </a:ext>
            </a:extLst>
          </p:cNvPr>
          <p:cNvSpPr txBox="1">
            <a:spLocks/>
          </p:cNvSpPr>
          <p:nvPr userDrawn="1"/>
        </p:nvSpPr>
        <p:spPr>
          <a:xfrm>
            <a:off x="8107612" y="870492"/>
            <a:ext cx="3860774" cy="232291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sz="16000" b="1" spc="-400" baseline="0" dirty="0">
                <a:solidFill>
                  <a:schemeClr val="tx1"/>
                </a:solidFill>
                <a:latin typeface="+mn-lt"/>
              </a:rPr>
              <a:t>out</a:t>
            </a:r>
          </a:p>
        </p:txBody>
      </p:sp>
      <p:cxnSp>
        <p:nvCxnSpPr>
          <p:cNvPr id="8" name="Straight Connector 7">
            <a:extLst>
              <a:ext uri="{FF2B5EF4-FFF2-40B4-BE49-F238E27FC236}">
                <a16:creationId xmlns:a16="http://schemas.microsoft.com/office/drawing/2014/main" id="{00B89E22-610E-4B02-9F73-96AF944634A2}"/>
              </a:ext>
            </a:extLst>
          </p:cNvPr>
          <p:cNvCxnSpPr>
            <a:cxnSpLocks/>
          </p:cNvCxnSpPr>
          <p:nvPr userDrawn="1"/>
        </p:nvCxnSpPr>
        <p:spPr>
          <a:xfrm>
            <a:off x="7410450" y="4758611"/>
            <a:ext cx="478155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ABA6F14-9A64-4D60-8217-24F5F1B7B89B}"/>
              </a:ext>
            </a:extLst>
          </p:cNvPr>
          <p:cNvSpPr txBox="1">
            <a:spLocks/>
          </p:cNvSpPr>
          <p:nvPr userDrawn="1"/>
        </p:nvSpPr>
        <p:spPr>
          <a:xfrm>
            <a:off x="1689573" y="589910"/>
            <a:ext cx="6565900" cy="2603500"/>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sz="16000" b="1" spc="-400" baseline="0" dirty="0">
                <a:solidFill>
                  <a:schemeClr val="bg1"/>
                </a:solidFill>
                <a:latin typeface="+mn-lt"/>
              </a:rPr>
              <a:t>Break</a:t>
            </a:r>
          </a:p>
        </p:txBody>
      </p:sp>
      <p:sp>
        <p:nvSpPr>
          <p:cNvPr id="7" name="Title 1">
            <a:extLst>
              <a:ext uri="{FF2B5EF4-FFF2-40B4-BE49-F238E27FC236}">
                <a16:creationId xmlns:a16="http://schemas.microsoft.com/office/drawing/2014/main" id="{74746ABE-86D7-4258-9CA4-4123D14147F2}"/>
              </a:ext>
            </a:extLst>
          </p:cNvPr>
          <p:cNvSpPr>
            <a:spLocks noGrp="1"/>
          </p:cNvSpPr>
          <p:nvPr>
            <p:ph type="title" hasCustomPrompt="1"/>
          </p:nvPr>
        </p:nvSpPr>
        <p:spPr>
          <a:xfrm>
            <a:off x="7410450" y="3336796"/>
            <a:ext cx="4102100" cy="1325563"/>
          </a:xfrm>
        </p:spPr>
        <p:txBody>
          <a:bodyPr anchor="b" anchorCtr="0">
            <a:normAutofit/>
          </a:bodyPr>
          <a:lstStyle>
            <a:lvl1pPr>
              <a:defRPr sz="3000" b="0" spc="-100" baseline="0">
                <a:solidFill>
                  <a:schemeClr val="tx2"/>
                </a:solidFill>
                <a:latin typeface="+mj-lt"/>
                <a:ea typeface="Roboto slab light" pitchFamily="2" charset="0"/>
              </a:defRPr>
            </a:lvl1pPr>
          </a:lstStyle>
          <a:p>
            <a:r>
              <a:rPr lang="en-US"/>
              <a:t>[Click </a:t>
            </a:r>
            <a:r>
              <a:rPr lang="en-US" dirty="0"/>
              <a:t>to </a:t>
            </a:r>
            <a:r>
              <a:rPr lang="en-US"/>
              <a:t>edit title]</a:t>
            </a:r>
            <a:endParaRPr lang="en-US" dirty="0"/>
          </a:p>
        </p:txBody>
      </p:sp>
      <p:sp>
        <p:nvSpPr>
          <p:cNvPr id="9" name="Content Placeholder 2">
            <a:extLst>
              <a:ext uri="{FF2B5EF4-FFF2-40B4-BE49-F238E27FC236}">
                <a16:creationId xmlns:a16="http://schemas.microsoft.com/office/drawing/2014/main" id="{514FDFDF-07C4-47C9-B9D5-403DCA0A60D7}"/>
              </a:ext>
            </a:extLst>
          </p:cNvPr>
          <p:cNvSpPr>
            <a:spLocks noGrp="1"/>
          </p:cNvSpPr>
          <p:nvPr>
            <p:ph idx="1"/>
          </p:nvPr>
        </p:nvSpPr>
        <p:spPr>
          <a:xfrm>
            <a:off x="7410450" y="5042648"/>
            <a:ext cx="4102100" cy="1406278"/>
          </a:xfrm>
        </p:spPr>
        <p:txBody>
          <a:bodyPr>
            <a:normAutofit/>
          </a:bodyPr>
          <a:lstStyle>
            <a:lvl1pPr marL="0" indent="0">
              <a:buNone/>
              <a:defRPr sz="1800"/>
            </a:lvl1pPr>
            <a:lvl2pPr marL="365760" indent="0">
              <a:buNone/>
              <a:defRPr sz="1800"/>
            </a:lvl2pPr>
            <a:lvl3pPr marL="731520" indent="0">
              <a:buNone/>
              <a:defRPr sz="1800"/>
            </a:lvl3pPr>
            <a:lvl4pPr marL="1097280" indent="0">
              <a:buNone/>
              <a:defRPr sz="1800"/>
            </a:lvl4pPr>
            <a:lvl5pPr marL="1463040" indent="0">
              <a:buNone/>
              <a:defRPr sz="1800"/>
            </a:lvl5pPr>
          </a:lstStyle>
          <a:p>
            <a:pPr lvl="0"/>
            <a:r>
              <a:rPr lang="en-US" dirty="0"/>
              <a:t>Edit Master text styles</a:t>
            </a:r>
          </a:p>
        </p:txBody>
      </p:sp>
    </p:spTree>
    <p:extLst>
      <p:ext uri="{BB962C8B-B14F-4D97-AF65-F5344CB8AC3E}">
        <p14:creationId xmlns:p14="http://schemas.microsoft.com/office/powerpoint/2010/main" val="20923938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388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395864"/>
            <a:ext cx="5740400" cy="1325563"/>
          </a:xfrm>
        </p:spPr>
        <p:txBody>
          <a:bodyPr anchor="b" anchorCtr="0"/>
          <a:lstStyle>
            <a:lvl1pPr>
              <a:defRPr>
                <a:solidFill>
                  <a:schemeClr val="bg1"/>
                </a:solidFill>
              </a:defRPr>
            </a:lvl1pPr>
          </a:lstStyle>
          <a:p>
            <a:r>
              <a:rPr lang="en-US" dirty="0"/>
              <a:t>[Project Timeline]</a:t>
            </a:r>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p:nvPr>
        </p:nvSpPr>
        <p:spPr>
          <a:xfrm>
            <a:off x="1079500" y="4880767"/>
            <a:ext cx="2895600" cy="1532733"/>
          </a:xfrm>
        </p:spPr>
        <p:txBody>
          <a:bodyPr numCol="1" spcCol="0">
            <a:normAutofit/>
          </a:bodyPr>
          <a:lstStyle>
            <a:lvl1pPr marL="0" indent="0">
              <a:buNone/>
              <a:defRPr sz="1200" b="0"/>
            </a:lvl1pPr>
            <a:lvl2pPr marL="365760" indent="0">
              <a:buNone/>
              <a:defRPr sz="1800"/>
            </a:lvl2pPr>
            <a:lvl3pPr>
              <a:defRPr sz="1800"/>
            </a:lvl3pPr>
            <a:lvl4pPr>
              <a:defRPr sz="1800"/>
            </a:lvl4pPr>
            <a:lvl5pPr>
              <a:defRPr sz="1800"/>
            </a:lvl5pPr>
          </a:lstStyle>
          <a:p>
            <a:pPr lvl="0"/>
            <a:r>
              <a:rPr lang="en-US" dirty="0"/>
              <a:t>Edit Master text styles</a:t>
            </a:r>
          </a:p>
        </p:txBody>
      </p:sp>
      <p:sp>
        <p:nvSpPr>
          <p:cNvPr id="6" name="Content Placeholder 2">
            <a:extLst>
              <a:ext uri="{FF2B5EF4-FFF2-40B4-BE49-F238E27FC236}">
                <a16:creationId xmlns:a16="http://schemas.microsoft.com/office/drawing/2014/main" id="{9C3A514D-6182-4329-9E1C-FC829807723C}"/>
              </a:ext>
            </a:extLst>
          </p:cNvPr>
          <p:cNvSpPr>
            <a:spLocks noGrp="1"/>
          </p:cNvSpPr>
          <p:nvPr>
            <p:ph idx="11" hasCustomPrompt="1"/>
          </p:nvPr>
        </p:nvSpPr>
        <p:spPr>
          <a:xfrm>
            <a:off x="1079500" y="4392721"/>
            <a:ext cx="2895600" cy="445980"/>
          </a:xfrm>
        </p:spPr>
        <p:txBody>
          <a:bodyPr numCol="1" spcCol="0">
            <a:normAutofit/>
          </a:bodyPr>
          <a:lstStyle>
            <a:lvl1pPr marL="0" indent="0">
              <a:buNone/>
              <a:defRPr sz="1200" b="1" i="0" cap="none" baseline="0"/>
            </a:lvl1pPr>
            <a:lvl2pPr marL="365760" indent="0">
              <a:buNone/>
              <a:defRPr sz="1800"/>
            </a:lvl2pPr>
            <a:lvl3pPr>
              <a:defRPr sz="1800"/>
            </a:lvl3pPr>
            <a:lvl4pPr>
              <a:defRPr sz="1800"/>
            </a:lvl4pPr>
            <a:lvl5pPr>
              <a:defRPr sz="1800"/>
            </a:lvl5pPr>
          </a:lstStyle>
          <a:p>
            <a:pPr lvl="0"/>
            <a:r>
              <a:rPr lang="en-US" dirty="0"/>
              <a:t>[Month ‘00]</a:t>
            </a:r>
          </a:p>
        </p:txBody>
      </p:sp>
      <p:sp>
        <p:nvSpPr>
          <p:cNvPr id="3" name="Picture Placeholder 2">
            <a:extLst>
              <a:ext uri="{FF2B5EF4-FFF2-40B4-BE49-F238E27FC236}">
                <a16:creationId xmlns:a16="http://schemas.microsoft.com/office/drawing/2014/main" id="{A024B124-5939-4171-A913-0DC15A929BF8}"/>
              </a:ext>
            </a:extLst>
          </p:cNvPr>
          <p:cNvSpPr>
            <a:spLocks noGrp="1"/>
          </p:cNvSpPr>
          <p:nvPr>
            <p:ph type="pic" sz="quarter" idx="12" hasCustomPrompt="1"/>
          </p:nvPr>
        </p:nvSpPr>
        <p:spPr>
          <a:xfrm>
            <a:off x="1079500" y="2120900"/>
            <a:ext cx="1308100" cy="1308100"/>
          </a:xfrm>
        </p:spPr>
        <p:txBody>
          <a:bodyPr>
            <a:normAutofit/>
          </a:bodyPr>
          <a:lstStyle>
            <a:lvl1pPr marL="0" indent="0">
              <a:buNone/>
              <a:defRPr sz="1400">
                <a:solidFill>
                  <a:schemeClr val="bg1"/>
                </a:solidFill>
              </a:defRPr>
            </a:lvl1pPr>
          </a:lstStyle>
          <a:p>
            <a:r>
              <a:rPr lang="en-US" dirty="0"/>
              <a:t>[Icon Placeholder]</a:t>
            </a:r>
          </a:p>
        </p:txBody>
      </p:sp>
    </p:spTree>
    <p:extLst>
      <p:ext uri="{BB962C8B-B14F-4D97-AF65-F5344CB8AC3E}">
        <p14:creationId xmlns:p14="http://schemas.microsoft.com/office/powerpoint/2010/main" val="17083529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melin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389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395864"/>
            <a:ext cx="5740400" cy="1325563"/>
          </a:xfrm>
        </p:spPr>
        <p:txBody>
          <a:bodyPr anchor="b" anchorCtr="0"/>
          <a:lstStyle>
            <a:lvl1pPr>
              <a:defRPr>
                <a:solidFill>
                  <a:schemeClr val="tx1"/>
                </a:solidFill>
              </a:defRPr>
            </a:lvl1pPr>
          </a:lstStyle>
          <a:p>
            <a:r>
              <a:rPr lang="en-US" dirty="0"/>
              <a:t>[Project Timeline]</a:t>
            </a:r>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p:nvPr>
        </p:nvSpPr>
        <p:spPr>
          <a:xfrm>
            <a:off x="1079500" y="4880767"/>
            <a:ext cx="2895600" cy="1532733"/>
          </a:xfrm>
        </p:spPr>
        <p:txBody>
          <a:bodyPr numCol="1" spcCol="0">
            <a:normAutofit/>
          </a:bodyPr>
          <a:lstStyle>
            <a:lvl1pPr marL="0" indent="0">
              <a:buNone/>
              <a:defRPr sz="1200" b="0">
                <a:solidFill>
                  <a:schemeClr val="bg1"/>
                </a:solidFill>
              </a:defRPr>
            </a:lvl1pPr>
            <a:lvl2pPr marL="365760" indent="0">
              <a:buNone/>
              <a:defRPr sz="1800"/>
            </a:lvl2pPr>
            <a:lvl3pPr>
              <a:defRPr sz="1800"/>
            </a:lvl3pPr>
            <a:lvl4pPr>
              <a:defRPr sz="1800"/>
            </a:lvl4pPr>
            <a:lvl5pPr>
              <a:defRPr sz="1800"/>
            </a:lvl5pPr>
          </a:lstStyle>
          <a:p>
            <a:pPr lvl="0"/>
            <a:r>
              <a:rPr lang="en-US" dirty="0"/>
              <a:t>Edit Master text styles</a:t>
            </a:r>
          </a:p>
        </p:txBody>
      </p:sp>
      <p:sp>
        <p:nvSpPr>
          <p:cNvPr id="6" name="Content Placeholder 2">
            <a:extLst>
              <a:ext uri="{FF2B5EF4-FFF2-40B4-BE49-F238E27FC236}">
                <a16:creationId xmlns:a16="http://schemas.microsoft.com/office/drawing/2014/main" id="{9C3A514D-6182-4329-9E1C-FC829807723C}"/>
              </a:ext>
            </a:extLst>
          </p:cNvPr>
          <p:cNvSpPr>
            <a:spLocks noGrp="1"/>
          </p:cNvSpPr>
          <p:nvPr>
            <p:ph idx="11" hasCustomPrompt="1"/>
          </p:nvPr>
        </p:nvSpPr>
        <p:spPr>
          <a:xfrm>
            <a:off x="1079500" y="4392721"/>
            <a:ext cx="2895600" cy="445980"/>
          </a:xfrm>
        </p:spPr>
        <p:txBody>
          <a:bodyPr numCol="1" spcCol="0">
            <a:normAutofit/>
          </a:bodyPr>
          <a:lstStyle>
            <a:lvl1pPr marL="0" indent="0">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[Month ‘00]</a:t>
            </a:r>
          </a:p>
        </p:txBody>
      </p:sp>
      <p:sp>
        <p:nvSpPr>
          <p:cNvPr id="3" name="Picture Placeholder 2">
            <a:extLst>
              <a:ext uri="{FF2B5EF4-FFF2-40B4-BE49-F238E27FC236}">
                <a16:creationId xmlns:a16="http://schemas.microsoft.com/office/drawing/2014/main" id="{A024B124-5939-4171-A913-0DC15A929BF8}"/>
              </a:ext>
            </a:extLst>
          </p:cNvPr>
          <p:cNvSpPr>
            <a:spLocks noGrp="1"/>
          </p:cNvSpPr>
          <p:nvPr>
            <p:ph type="pic" sz="quarter" idx="12" hasCustomPrompt="1"/>
          </p:nvPr>
        </p:nvSpPr>
        <p:spPr>
          <a:xfrm>
            <a:off x="1079500" y="2120900"/>
            <a:ext cx="1308100" cy="1308100"/>
          </a:xfrm>
        </p:spPr>
        <p:txBody>
          <a:bodyPr>
            <a:normAutofit/>
          </a:bodyPr>
          <a:lstStyle>
            <a:lvl1pPr marL="0" indent="0">
              <a:buNone/>
              <a:defRPr sz="1400">
                <a:solidFill>
                  <a:schemeClr val="bg1"/>
                </a:solidFill>
              </a:defRPr>
            </a:lvl1pPr>
          </a:lstStyle>
          <a:p>
            <a:r>
              <a:rPr lang="en-US" dirty="0"/>
              <a:t>[Icon Placeholder]</a:t>
            </a:r>
          </a:p>
        </p:txBody>
      </p:sp>
      <p:sp>
        <p:nvSpPr>
          <p:cNvPr id="15" name="Rectangle 14">
            <a:extLst>
              <a:ext uri="{FF2B5EF4-FFF2-40B4-BE49-F238E27FC236}">
                <a16:creationId xmlns:a16="http://schemas.microsoft.com/office/drawing/2014/main" id="{0A1C8171-8A51-4EF6-B972-D1F39BFEA51F}"/>
              </a:ext>
            </a:extLst>
          </p:cNvPr>
          <p:cNvSpPr/>
          <p:nvPr userDrawn="1"/>
        </p:nvSpPr>
        <p:spPr>
          <a:xfrm>
            <a:off x="0" y="3892550"/>
            <a:ext cx="121920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udit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1132464"/>
            <a:ext cx="41021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3429000"/>
            <a:ext cx="4102100" cy="2747962"/>
          </a:xfrm>
        </p:spPr>
        <p:txBody>
          <a:bodyPr>
            <a:normAutofit/>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2585027"/>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Picture Placeholder 6">
            <a:extLst>
              <a:ext uri="{FF2B5EF4-FFF2-40B4-BE49-F238E27FC236}">
                <a16:creationId xmlns:a16="http://schemas.microsoft.com/office/drawing/2014/main" id="{1A1F2BD8-B17D-4C47-BCFB-F86D2036E62C}"/>
              </a:ext>
            </a:extLst>
          </p:cNvPr>
          <p:cNvSpPr>
            <a:spLocks noGrp="1"/>
          </p:cNvSpPr>
          <p:nvPr>
            <p:ph type="pic" sz="quarter" idx="10" hasCustomPrompt="1"/>
          </p:nvPr>
        </p:nvSpPr>
        <p:spPr>
          <a:xfrm>
            <a:off x="6096000" y="-60961"/>
            <a:ext cx="6156960" cy="6992983"/>
          </a:xfrm>
          <a:ln w="6350">
            <a:solidFill>
              <a:schemeClr val="accent1"/>
            </a:solidFill>
          </a:ln>
        </p:spPr>
        <p:txBody>
          <a:bodyPr/>
          <a:lstStyle>
            <a:lvl1pPr marL="0" indent="0">
              <a:buNone/>
              <a:defRPr>
                <a:solidFill>
                  <a:schemeClr val="tx2"/>
                </a:solidFill>
              </a:defRPr>
            </a:lvl1pPr>
          </a:lstStyle>
          <a:p>
            <a:r>
              <a:rPr lang="en-US" dirty="0"/>
              <a:t>[Screenshot / large picture]</a:t>
            </a:r>
          </a:p>
        </p:txBody>
      </p:sp>
    </p:spTree>
    <p:extLst>
      <p:ext uri="{BB962C8B-B14F-4D97-AF65-F5344CB8AC3E}">
        <p14:creationId xmlns:p14="http://schemas.microsoft.com/office/powerpoint/2010/main" val="34684499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udit Content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1132464"/>
            <a:ext cx="41021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3429000"/>
            <a:ext cx="4102100" cy="2747962"/>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2585027"/>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6096000" y="-60961"/>
            <a:ext cx="6156960" cy="6992983"/>
          </a:xfrm>
          <a:ln w="6350">
            <a:solidFill>
              <a:schemeClr val="tx1">
                <a:lumMod val="75000"/>
              </a:schemeClr>
            </a:solidFill>
          </a:ln>
        </p:spPr>
        <p:txBody>
          <a:bodyPr/>
          <a:lstStyle>
            <a:lvl1pPr marL="0" indent="0">
              <a:buNone/>
              <a:defRPr>
                <a:solidFill>
                  <a:schemeClr val="bg1"/>
                </a:solidFill>
              </a:defRPr>
            </a:lvl1pPr>
          </a:lstStyle>
          <a:p>
            <a:r>
              <a:rPr lang="en-US" dirty="0"/>
              <a:t>[Screenshot / large picture]</a:t>
            </a:r>
          </a:p>
        </p:txBody>
      </p:sp>
    </p:spTree>
    <p:extLst>
      <p:ext uri="{BB962C8B-B14F-4D97-AF65-F5344CB8AC3E}">
        <p14:creationId xmlns:p14="http://schemas.microsoft.com/office/powerpoint/2010/main" val="34705212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9EF842-4555-4F3D-9F3D-A480EC491A34}"/>
              </a:ext>
            </a:extLst>
          </p:cNvPr>
          <p:cNvSpPr/>
          <p:nvPr userDrawn="1"/>
        </p:nvSpPr>
        <p:spPr>
          <a:xfrm>
            <a:off x="0" y="0"/>
            <a:ext cx="12192000" cy="6858000"/>
          </a:xfrm>
          <a:prstGeom prst="rect">
            <a:avLst/>
          </a:prstGeom>
          <a:solidFill>
            <a:schemeClr val="accent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Rounded Corners 1">
            <a:extLst>
              <a:ext uri="{FF2B5EF4-FFF2-40B4-BE49-F238E27FC236}">
                <a16:creationId xmlns:a16="http://schemas.microsoft.com/office/drawing/2014/main" id="{6B789828-D38F-45A8-9D14-6F25D3927D92}"/>
              </a:ext>
            </a:extLst>
          </p:cNvPr>
          <p:cNvSpPr/>
          <p:nvPr userDrawn="1"/>
        </p:nvSpPr>
        <p:spPr>
          <a:xfrm rot="20041295">
            <a:off x="-8301061" y="-293995"/>
            <a:ext cx="9448800" cy="9448800"/>
          </a:xfrm>
          <a:prstGeom prst="round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4D6B713E-7D2E-46A8-AFB0-AC09027BE22C}"/>
              </a:ext>
            </a:extLst>
          </p:cNvPr>
          <p:cNvSpPr/>
          <p:nvPr userDrawn="1"/>
        </p:nvSpPr>
        <p:spPr>
          <a:xfrm rot="20041295">
            <a:off x="8201359" y="-5505164"/>
            <a:ext cx="9448800" cy="9448800"/>
          </a:xfrm>
          <a:prstGeom prst="round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Media Placeholder 5">
            <a:extLst>
              <a:ext uri="{FF2B5EF4-FFF2-40B4-BE49-F238E27FC236}">
                <a16:creationId xmlns:a16="http://schemas.microsoft.com/office/drawing/2014/main" id="{944620AA-FD6F-4F48-98D5-9604157C5E7C}"/>
              </a:ext>
            </a:extLst>
          </p:cNvPr>
          <p:cNvSpPr>
            <a:spLocks noGrp="1"/>
          </p:cNvSpPr>
          <p:nvPr>
            <p:ph type="media" sz="quarter" idx="10" hasCustomPrompt="1"/>
          </p:nvPr>
        </p:nvSpPr>
        <p:spPr>
          <a:xfrm>
            <a:off x="736600" y="546100"/>
            <a:ext cx="10631488" cy="5800725"/>
          </a:xfrm>
        </p:spPr>
        <p:txBody>
          <a:bodyPr/>
          <a:lstStyle>
            <a:lvl1pPr marL="0" indent="0">
              <a:buNone/>
              <a:defRPr/>
            </a:lvl1pPr>
          </a:lstStyle>
          <a:p>
            <a:r>
              <a:rPr lang="en-US" dirty="0"/>
              <a:t>[Media Placeholder]</a:t>
            </a:r>
          </a:p>
        </p:txBody>
      </p:sp>
    </p:spTree>
    <p:extLst>
      <p:ext uri="{BB962C8B-B14F-4D97-AF65-F5344CB8AC3E}">
        <p14:creationId xmlns:p14="http://schemas.microsoft.com/office/powerpoint/2010/main" val="1065405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7882360" y="0"/>
            <a:ext cx="2604304" cy="6858000"/>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4755636"/>
            <a:ext cx="12192000" cy="2102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03251"/>
            <a:ext cx="5751924" cy="3451891"/>
          </a:xfrm>
        </p:spPr>
        <p:txBody>
          <a:bodyPr anchor="b">
            <a:normAutofit/>
          </a:bodyPr>
          <a:lstStyle>
            <a:lvl1pPr algn="l">
              <a:defRPr sz="55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10" name="Rectangle 9"/>
          <p:cNvSpPr/>
          <p:nvPr userDrawn="1"/>
        </p:nvSpPr>
        <p:spPr>
          <a:xfrm>
            <a:off x="7377396" y="1951151"/>
            <a:ext cx="3572255" cy="4906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phon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57457" y="673355"/>
            <a:ext cx="4135262" cy="6272588"/>
          </a:xfrm>
          <a:prstGeom prst="rect">
            <a:avLst/>
          </a:prstGeom>
        </p:spPr>
      </p:pic>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647FF2-2FB4-4D82-953D-3525FB00B75E}"/>
              </a:ext>
            </a:extLst>
          </p:cNvPr>
          <p:cNvSpPr/>
          <p:nvPr userDrawn="1"/>
        </p:nvSpPr>
        <p:spPr>
          <a:xfrm>
            <a:off x="0" y="2417029"/>
            <a:ext cx="3061252" cy="22298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395864"/>
            <a:ext cx="10101847" cy="1325563"/>
          </a:xfrm>
        </p:spPr>
        <p:txBody>
          <a:bodyPr anchor="b" anchorCtr="0"/>
          <a:lstStyle>
            <a:lvl1pPr algn="ctr">
              <a:defRPr b="0">
                <a:solidFill>
                  <a:schemeClr val="tx2"/>
                </a:solidFill>
                <a:latin typeface="+mj-lt"/>
                <a:ea typeface="Roboto slab light" pitchFamily="2" charset="0"/>
              </a:defRPr>
            </a:lvl1pPr>
          </a:lstStyle>
          <a:p>
            <a:r>
              <a:rPr lang="en-US" dirty="0"/>
              <a:t>[Headline]</a:t>
            </a:r>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hasCustomPrompt="1"/>
          </p:nvPr>
        </p:nvSpPr>
        <p:spPr>
          <a:xfrm>
            <a:off x="341902" y="3163285"/>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6" name="Content Placeholder 2">
            <a:extLst>
              <a:ext uri="{FF2B5EF4-FFF2-40B4-BE49-F238E27FC236}">
                <a16:creationId xmlns:a16="http://schemas.microsoft.com/office/drawing/2014/main" id="{9C3A514D-6182-4329-9E1C-FC829807723C}"/>
              </a:ext>
            </a:extLst>
          </p:cNvPr>
          <p:cNvSpPr>
            <a:spLocks noGrp="1"/>
          </p:cNvSpPr>
          <p:nvPr>
            <p:ph idx="11" hasCustomPrompt="1"/>
          </p:nvPr>
        </p:nvSpPr>
        <p:spPr>
          <a:xfrm>
            <a:off x="341901" y="2579822"/>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3" name="Picture Placeholder 2">
            <a:extLst>
              <a:ext uri="{FF2B5EF4-FFF2-40B4-BE49-F238E27FC236}">
                <a16:creationId xmlns:a16="http://schemas.microsoft.com/office/drawing/2014/main" id="{A024B124-5939-4171-A913-0DC15A929BF8}"/>
              </a:ext>
            </a:extLst>
          </p:cNvPr>
          <p:cNvSpPr>
            <a:spLocks noGrp="1"/>
          </p:cNvSpPr>
          <p:nvPr>
            <p:ph type="pic" sz="quarter" idx="12" hasCustomPrompt="1"/>
          </p:nvPr>
        </p:nvSpPr>
        <p:spPr>
          <a:xfrm>
            <a:off x="762276" y="5105400"/>
            <a:ext cx="1308100" cy="1308100"/>
          </a:xfrm>
        </p:spPr>
        <p:txBody>
          <a:bodyPr>
            <a:normAutofit/>
          </a:bodyPr>
          <a:lstStyle>
            <a:lvl1pPr marL="0" indent="0">
              <a:buNone/>
              <a:defRPr sz="1400">
                <a:solidFill>
                  <a:schemeClr val="tx1"/>
                </a:solidFill>
              </a:defRPr>
            </a:lvl1pPr>
          </a:lstStyle>
          <a:p>
            <a:r>
              <a:rPr lang="en-US" dirty="0"/>
              <a:t>[Blue icon placeholder]</a:t>
            </a:r>
          </a:p>
        </p:txBody>
      </p:sp>
      <p:sp>
        <p:nvSpPr>
          <p:cNvPr id="16" name="Rectangle 15">
            <a:extLst>
              <a:ext uri="{FF2B5EF4-FFF2-40B4-BE49-F238E27FC236}">
                <a16:creationId xmlns:a16="http://schemas.microsoft.com/office/drawing/2014/main" id="{E450DCE8-FA1F-4DBE-80BD-4E521253F6D7}"/>
              </a:ext>
            </a:extLst>
          </p:cNvPr>
          <p:cNvSpPr/>
          <p:nvPr userDrawn="1"/>
        </p:nvSpPr>
        <p:spPr>
          <a:xfrm>
            <a:off x="3061252" y="4646646"/>
            <a:ext cx="3034748" cy="22298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062BA73-4DA1-4A59-8CBE-7B506274FDE0}"/>
              </a:ext>
            </a:extLst>
          </p:cNvPr>
          <p:cNvSpPr/>
          <p:nvPr userDrawn="1"/>
        </p:nvSpPr>
        <p:spPr>
          <a:xfrm>
            <a:off x="6096000" y="2417029"/>
            <a:ext cx="3061252" cy="22298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CD403B9-A0C9-4FFC-8624-F9F0F841E859}"/>
              </a:ext>
            </a:extLst>
          </p:cNvPr>
          <p:cNvSpPr/>
          <p:nvPr userDrawn="1"/>
        </p:nvSpPr>
        <p:spPr>
          <a:xfrm>
            <a:off x="9157252" y="4646646"/>
            <a:ext cx="3034748" cy="2229855"/>
          </a:xfrm>
          <a:prstGeom prst="rect">
            <a:avLst/>
          </a:prstGeom>
          <a:solidFill>
            <a:srgbClr val="623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2">
            <a:extLst>
              <a:ext uri="{FF2B5EF4-FFF2-40B4-BE49-F238E27FC236}">
                <a16:creationId xmlns:a16="http://schemas.microsoft.com/office/drawing/2014/main" id="{65CBDD2C-7987-4AD6-8C8F-E5B2F055EC0D}"/>
              </a:ext>
            </a:extLst>
          </p:cNvPr>
          <p:cNvSpPr>
            <a:spLocks noGrp="1"/>
          </p:cNvSpPr>
          <p:nvPr>
            <p:ph idx="13" hasCustomPrompt="1"/>
          </p:nvPr>
        </p:nvSpPr>
        <p:spPr>
          <a:xfrm>
            <a:off x="3428333" y="5465873"/>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20" name="Content Placeholder 2">
            <a:extLst>
              <a:ext uri="{FF2B5EF4-FFF2-40B4-BE49-F238E27FC236}">
                <a16:creationId xmlns:a16="http://schemas.microsoft.com/office/drawing/2014/main" id="{6D22F68B-F067-42C0-8893-E2338346DD27}"/>
              </a:ext>
            </a:extLst>
          </p:cNvPr>
          <p:cNvSpPr>
            <a:spLocks noGrp="1"/>
          </p:cNvSpPr>
          <p:nvPr>
            <p:ph idx="14" hasCustomPrompt="1"/>
          </p:nvPr>
        </p:nvSpPr>
        <p:spPr>
          <a:xfrm>
            <a:off x="3428332" y="4882410"/>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21" name="Content Placeholder 2">
            <a:extLst>
              <a:ext uri="{FF2B5EF4-FFF2-40B4-BE49-F238E27FC236}">
                <a16:creationId xmlns:a16="http://schemas.microsoft.com/office/drawing/2014/main" id="{74D30CE7-FE38-4B3D-92D0-E29DC18681C8}"/>
              </a:ext>
            </a:extLst>
          </p:cNvPr>
          <p:cNvSpPr>
            <a:spLocks noGrp="1"/>
          </p:cNvSpPr>
          <p:nvPr>
            <p:ph idx="15" hasCustomPrompt="1"/>
          </p:nvPr>
        </p:nvSpPr>
        <p:spPr>
          <a:xfrm>
            <a:off x="6441878" y="3163285"/>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22" name="Content Placeholder 2">
            <a:extLst>
              <a:ext uri="{FF2B5EF4-FFF2-40B4-BE49-F238E27FC236}">
                <a16:creationId xmlns:a16="http://schemas.microsoft.com/office/drawing/2014/main" id="{BF736882-11FC-4BA7-AE17-93400A7D2CCF}"/>
              </a:ext>
            </a:extLst>
          </p:cNvPr>
          <p:cNvSpPr>
            <a:spLocks noGrp="1"/>
          </p:cNvSpPr>
          <p:nvPr>
            <p:ph idx="16" hasCustomPrompt="1"/>
          </p:nvPr>
        </p:nvSpPr>
        <p:spPr>
          <a:xfrm>
            <a:off x="6441877" y="2579822"/>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23" name="Content Placeholder 2">
            <a:extLst>
              <a:ext uri="{FF2B5EF4-FFF2-40B4-BE49-F238E27FC236}">
                <a16:creationId xmlns:a16="http://schemas.microsoft.com/office/drawing/2014/main" id="{B3110704-E585-4742-B277-5D24B1DDA63F}"/>
              </a:ext>
            </a:extLst>
          </p:cNvPr>
          <p:cNvSpPr>
            <a:spLocks noGrp="1"/>
          </p:cNvSpPr>
          <p:nvPr>
            <p:ph idx="17" hasCustomPrompt="1"/>
          </p:nvPr>
        </p:nvSpPr>
        <p:spPr>
          <a:xfrm>
            <a:off x="9511081" y="5465873"/>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24" name="Content Placeholder 2">
            <a:extLst>
              <a:ext uri="{FF2B5EF4-FFF2-40B4-BE49-F238E27FC236}">
                <a16:creationId xmlns:a16="http://schemas.microsoft.com/office/drawing/2014/main" id="{F5B8B233-2E29-450E-94D3-0B82D636F13D}"/>
              </a:ext>
            </a:extLst>
          </p:cNvPr>
          <p:cNvSpPr>
            <a:spLocks noGrp="1"/>
          </p:cNvSpPr>
          <p:nvPr>
            <p:ph idx="18" hasCustomPrompt="1"/>
          </p:nvPr>
        </p:nvSpPr>
        <p:spPr>
          <a:xfrm>
            <a:off x="9511080" y="4882410"/>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25" name="Picture Placeholder 2">
            <a:extLst>
              <a:ext uri="{FF2B5EF4-FFF2-40B4-BE49-F238E27FC236}">
                <a16:creationId xmlns:a16="http://schemas.microsoft.com/office/drawing/2014/main" id="{A5180685-817C-4328-B330-DBFD1DF85F14}"/>
              </a:ext>
            </a:extLst>
          </p:cNvPr>
          <p:cNvSpPr>
            <a:spLocks noGrp="1"/>
          </p:cNvSpPr>
          <p:nvPr>
            <p:ph type="pic" sz="quarter" idx="19" hasCustomPrompt="1"/>
          </p:nvPr>
        </p:nvSpPr>
        <p:spPr>
          <a:xfrm>
            <a:off x="3924605" y="2774950"/>
            <a:ext cx="1308100" cy="1308100"/>
          </a:xfrm>
        </p:spPr>
        <p:txBody>
          <a:bodyPr>
            <a:normAutofit/>
          </a:bodyPr>
          <a:lstStyle>
            <a:lvl1pPr marL="0" indent="0">
              <a:buNone/>
              <a:defRPr sz="1400">
                <a:solidFill>
                  <a:schemeClr val="accent5"/>
                </a:solidFill>
              </a:defRPr>
            </a:lvl1pPr>
          </a:lstStyle>
          <a:p>
            <a:r>
              <a:rPr lang="en-US" dirty="0"/>
              <a:t>[Cherry icon placeholder]</a:t>
            </a:r>
          </a:p>
        </p:txBody>
      </p:sp>
      <p:sp>
        <p:nvSpPr>
          <p:cNvPr id="26" name="Picture Placeholder 2">
            <a:extLst>
              <a:ext uri="{FF2B5EF4-FFF2-40B4-BE49-F238E27FC236}">
                <a16:creationId xmlns:a16="http://schemas.microsoft.com/office/drawing/2014/main" id="{9CD33A34-514E-4982-9BAF-24B88B727452}"/>
              </a:ext>
            </a:extLst>
          </p:cNvPr>
          <p:cNvSpPr>
            <a:spLocks noGrp="1"/>
          </p:cNvSpPr>
          <p:nvPr>
            <p:ph type="pic" sz="quarter" idx="20" hasCustomPrompt="1"/>
          </p:nvPr>
        </p:nvSpPr>
        <p:spPr>
          <a:xfrm>
            <a:off x="6972576" y="5105400"/>
            <a:ext cx="1308100" cy="1308100"/>
          </a:xfrm>
        </p:spPr>
        <p:txBody>
          <a:bodyPr>
            <a:normAutofit/>
          </a:bodyPr>
          <a:lstStyle>
            <a:lvl1pPr marL="0" indent="0">
              <a:buNone/>
              <a:defRPr sz="1400">
                <a:solidFill>
                  <a:schemeClr val="accent6"/>
                </a:solidFill>
              </a:defRPr>
            </a:lvl1pPr>
          </a:lstStyle>
          <a:p>
            <a:r>
              <a:rPr lang="en-US" dirty="0"/>
              <a:t>[Aqua icon placeholder]</a:t>
            </a:r>
          </a:p>
        </p:txBody>
      </p:sp>
      <p:sp>
        <p:nvSpPr>
          <p:cNvPr id="27" name="Picture Placeholder 2">
            <a:extLst>
              <a:ext uri="{FF2B5EF4-FFF2-40B4-BE49-F238E27FC236}">
                <a16:creationId xmlns:a16="http://schemas.microsoft.com/office/drawing/2014/main" id="{8A70E4BD-CC6A-402C-98C0-1CAC10951852}"/>
              </a:ext>
            </a:extLst>
          </p:cNvPr>
          <p:cNvSpPr>
            <a:spLocks noGrp="1"/>
          </p:cNvSpPr>
          <p:nvPr>
            <p:ph type="pic" sz="quarter" idx="21" hasCustomPrompt="1"/>
          </p:nvPr>
        </p:nvSpPr>
        <p:spPr>
          <a:xfrm>
            <a:off x="10020576" y="2774950"/>
            <a:ext cx="1308100" cy="1308100"/>
          </a:xfrm>
        </p:spPr>
        <p:txBody>
          <a:bodyPr>
            <a:normAutofit/>
          </a:bodyPr>
          <a:lstStyle>
            <a:lvl1pPr marL="0" indent="0">
              <a:buNone/>
              <a:defRPr sz="1400">
                <a:solidFill>
                  <a:srgbClr val="7030A0"/>
                </a:solidFill>
              </a:defRPr>
            </a:lvl1pPr>
          </a:lstStyle>
          <a:p>
            <a:r>
              <a:rPr lang="en-US" dirty="0"/>
              <a:t>[Purple icon placeholder]</a:t>
            </a:r>
          </a:p>
        </p:txBody>
      </p:sp>
    </p:spTree>
    <p:extLst>
      <p:ext uri="{BB962C8B-B14F-4D97-AF65-F5344CB8AC3E}">
        <p14:creationId xmlns:p14="http://schemas.microsoft.com/office/powerpoint/2010/main" val="38304081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7047163" y="1712495"/>
            <a:ext cx="4102100" cy="2747962"/>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6012446" y="11670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4655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ext uri="{BB962C8B-B14F-4D97-AF65-F5344CB8AC3E}">
        <p14:creationId xmlns:p14="http://schemas.microsoft.com/office/powerpoint/2010/main" val="1302790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tx2">
                    <a:lumMod val="75000"/>
                  </a:schemeClr>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tx1"/>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accent1">
                    <a:lumMod val="50000"/>
                  </a:schemeClr>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eature / Quote v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2222500" y="1712495"/>
            <a:ext cx="8926763" cy="2747962"/>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983246" y="681038"/>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4655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311149"/>
            <a:ext cx="10058400" cy="1325563"/>
          </a:xfrm>
        </p:spPr>
        <p:txBody>
          <a:bodyPr/>
          <a:lstStyle/>
          <a:p>
            <a:r>
              <a:rPr lang="en-US" dirty="0"/>
              <a:t>Click to edit Master title style</a:t>
            </a:r>
          </a:p>
        </p:txBody>
      </p:sp>
      <p:sp>
        <p:nvSpPr>
          <p:cNvPr id="4" name="Rectangle 3"/>
          <p:cNvSpPr/>
          <p:nvPr userDrawn="1"/>
        </p:nvSpPr>
        <p:spPr>
          <a:xfrm>
            <a:off x="0" y="2022475"/>
            <a:ext cx="12192000" cy="486410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a:spLocks noGrp="1"/>
          </p:cNvSpPr>
          <p:nvPr>
            <p:ph sz="quarter" idx="10" hasCustomPrompt="1"/>
          </p:nvPr>
        </p:nvSpPr>
        <p:spPr>
          <a:xfrm>
            <a:off x="571500" y="2424987"/>
            <a:ext cx="10941050" cy="1954212"/>
          </a:xfrm>
        </p:spPr>
        <p:txBody>
          <a:bodyPr>
            <a:noAutofit/>
          </a:bodyPr>
          <a:lstStyle>
            <a:lvl1pPr marL="0" indent="0">
              <a:buNone/>
              <a:defRPr sz="4000">
                <a:solidFill>
                  <a:schemeClr val="bg1"/>
                </a:solidFill>
              </a:defRPr>
            </a:lvl1pPr>
            <a:lvl2pPr marL="365760" indent="0">
              <a:buNone/>
              <a:defRPr sz="4000">
                <a:solidFill>
                  <a:schemeClr val="bg1"/>
                </a:solidFill>
              </a:defRPr>
            </a:lvl2pPr>
            <a:lvl3pPr marL="731520" indent="0">
              <a:buNone/>
              <a:defRPr sz="4000">
                <a:solidFill>
                  <a:schemeClr val="bg1"/>
                </a:solidFill>
              </a:defRPr>
            </a:lvl3pPr>
            <a:lvl4pPr marL="1097280" indent="0">
              <a:buNone/>
              <a:defRPr sz="4000">
                <a:solidFill>
                  <a:schemeClr val="bg1"/>
                </a:solidFill>
              </a:defRPr>
            </a:lvl4pPr>
            <a:lvl5pPr marL="1463040" indent="0">
              <a:buNone/>
              <a:defRPr sz="4000">
                <a:solidFill>
                  <a:schemeClr val="bg1"/>
                </a:solidFill>
              </a:defRPr>
            </a:lvl5pPr>
          </a:lstStyle>
          <a:p>
            <a:pPr lvl="0"/>
            <a:r>
              <a:rPr lang="en-US" dirty="0"/>
              <a:t>[Insert Text Here]</a:t>
            </a:r>
          </a:p>
        </p:txBody>
      </p:sp>
      <p:sp>
        <p:nvSpPr>
          <p:cNvPr id="9" name="Content Placeholder 7"/>
          <p:cNvSpPr>
            <a:spLocks noGrp="1"/>
          </p:cNvSpPr>
          <p:nvPr>
            <p:ph sz="quarter" idx="11" hasCustomPrompt="1"/>
          </p:nvPr>
        </p:nvSpPr>
        <p:spPr>
          <a:xfrm>
            <a:off x="571500" y="4655781"/>
            <a:ext cx="10941050" cy="769936"/>
          </a:xfrm>
        </p:spPr>
        <p:txBody>
          <a:bodyPr>
            <a:noAutofit/>
          </a:bodyPr>
          <a:lstStyle>
            <a:lvl1pPr marL="0" indent="0">
              <a:buNone/>
              <a:defRPr sz="3200">
                <a:solidFill>
                  <a:schemeClr val="bg1">
                    <a:lumMod val="85000"/>
                  </a:schemeClr>
                </a:solidFill>
              </a:defRPr>
            </a:lvl1pPr>
            <a:lvl2pPr marL="365760" indent="0">
              <a:buNone/>
              <a:defRPr sz="4000">
                <a:solidFill>
                  <a:schemeClr val="bg1"/>
                </a:solidFill>
              </a:defRPr>
            </a:lvl2pPr>
            <a:lvl3pPr marL="731520" indent="0">
              <a:buNone/>
              <a:defRPr sz="4000">
                <a:solidFill>
                  <a:schemeClr val="bg1"/>
                </a:solidFill>
              </a:defRPr>
            </a:lvl3pPr>
            <a:lvl4pPr marL="1097280" indent="0">
              <a:buNone/>
              <a:defRPr sz="4000">
                <a:solidFill>
                  <a:schemeClr val="bg1"/>
                </a:solidFill>
              </a:defRPr>
            </a:lvl4pPr>
            <a:lvl5pPr marL="1463040" indent="0">
              <a:buNone/>
              <a:defRPr sz="4000">
                <a:solidFill>
                  <a:schemeClr val="bg1"/>
                </a:solidFill>
              </a:defRPr>
            </a:lvl5pPr>
          </a:lstStyle>
          <a:p>
            <a:pPr lvl="0"/>
            <a:r>
              <a:rPr lang="en-US" dirty="0"/>
              <a:t>[Insert Text Here]</a:t>
            </a:r>
          </a:p>
        </p:txBody>
      </p:sp>
      <p:sp>
        <p:nvSpPr>
          <p:cNvPr id="10" name="Content Placeholder 7"/>
          <p:cNvSpPr>
            <a:spLocks noGrp="1"/>
          </p:cNvSpPr>
          <p:nvPr>
            <p:ph sz="quarter" idx="12" hasCustomPrompt="1"/>
          </p:nvPr>
        </p:nvSpPr>
        <p:spPr>
          <a:xfrm>
            <a:off x="571500" y="5702299"/>
            <a:ext cx="10941050" cy="769936"/>
          </a:xfrm>
        </p:spPr>
        <p:txBody>
          <a:bodyPr>
            <a:noAutofit/>
          </a:bodyPr>
          <a:lstStyle>
            <a:lvl1pPr marL="0" indent="0">
              <a:buNone/>
              <a:defRPr sz="3200">
                <a:solidFill>
                  <a:srgbClr val="31A2F1"/>
                </a:solidFill>
              </a:defRPr>
            </a:lvl1pPr>
            <a:lvl2pPr marL="365760" indent="0">
              <a:buNone/>
              <a:defRPr sz="4000">
                <a:solidFill>
                  <a:schemeClr val="bg1"/>
                </a:solidFill>
              </a:defRPr>
            </a:lvl2pPr>
            <a:lvl3pPr marL="731520" indent="0">
              <a:buNone/>
              <a:defRPr sz="4000">
                <a:solidFill>
                  <a:schemeClr val="bg1"/>
                </a:solidFill>
              </a:defRPr>
            </a:lvl3pPr>
            <a:lvl4pPr marL="1097280" indent="0">
              <a:buNone/>
              <a:defRPr sz="4000">
                <a:solidFill>
                  <a:schemeClr val="bg1"/>
                </a:solidFill>
              </a:defRPr>
            </a:lvl4pPr>
            <a:lvl5pPr marL="1463040" indent="0">
              <a:buNone/>
              <a:defRPr sz="4000">
                <a:solidFill>
                  <a:schemeClr val="bg1"/>
                </a:solidFill>
              </a:defRPr>
            </a:lvl5pPr>
          </a:lstStyle>
          <a:p>
            <a:pPr lvl="0"/>
            <a:r>
              <a:rPr lang="en-US" dirty="0"/>
              <a:t>[Insert Text Here]</a:t>
            </a:r>
          </a:p>
        </p:txBody>
      </p:sp>
    </p:spTree>
    <p:extLst>
      <p:ext uri="{BB962C8B-B14F-4D97-AF65-F5344CB8AC3E}">
        <p14:creationId xmlns:p14="http://schemas.microsoft.com/office/powerpoint/2010/main" val="15030971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848118" y="299456"/>
            <a:ext cx="10171182"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5" name="Content Placeholder 2">
            <a:extLst>
              <a:ext uri="{FF2B5EF4-FFF2-40B4-BE49-F238E27FC236}">
                <a16:creationId xmlns:a16="http://schemas.microsoft.com/office/drawing/2014/main" id="{9809B8B1-BEA4-400F-985B-DEF0895F4182}"/>
              </a:ext>
            </a:extLst>
          </p:cNvPr>
          <p:cNvSpPr>
            <a:spLocks noGrp="1"/>
          </p:cNvSpPr>
          <p:nvPr>
            <p:ph idx="1"/>
          </p:nvPr>
        </p:nvSpPr>
        <p:spPr>
          <a:xfrm>
            <a:off x="848118" y="2340245"/>
            <a:ext cx="10403657" cy="3852216"/>
          </a:xfrm>
        </p:spPr>
        <p:txBody>
          <a:bodyPr>
            <a:normAutofit/>
          </a:bodyPr>
          <a:lstStyle>
            <a:lvl1pPr marL="365760" indent="-365760">
              <a:buClr>
                <a:schemeClr val="bg1"/>
              </a:buClr>
              <a:buFont typeface="Wingdings" charset="2"/>
              <a:buChar char="§"/>
              <a:defRPr sz="2000">
                <a:solidFill>
                  <a:schemeClr val="bg1"/>
                </a:solidFill>
              </a:defRPr>
            </a:lvl1pPr>
            <a:lvl2pPr marL="731520" indent="-365760">
              <a:buClr>
                <a:schemeClr val="bg1"/>
              </a:buClr>
              <a:buFont typeface="Wingdings" charset="2"/>
              <a:buChar char="§"/>
              <a:defRPr sz="2000">
                <a:solidFill>
                  <a:schemeClr val="bg1"/>
                </a:solidFill>
              </a:defRPr>
            </a:lvl2pPr>
            <a:lvl3pPr marL="1097280" indent="-365760">
              <a:buClr>
                <a:schemeClr val="bg1"/>
              </a:buClr>
              <a:buFont typeface="Wingdings" charset="2"/>
              <a:buChar char="§"/>
              <a:defRPr sz="2000">
                <a:solidFill>
                  <a:schemeClr val="bg1"/>
                </a:solidFill>
              </a:defRPr>
            </a:lvl3pPr>
            <a:lvl4pPr marL="1463040" indent="-365760">
              <a:buClr>
                <a:schemeClr val="bg1"/>
              </a:buClr>
              <a:buFont typeface="Wingdings" charset="2"/>
              <a:buChar char="§"/>
              <a:defRPr sz="2000">
                <a:solidFill>
                  <a:schemeClr val="bg1"/>
                </a:solidFill>
              </a:defRPr>
            </a:lvl4pPr>
            <a:lvl5pPr marL="1828800" indent="-365760">
              <a:buClr>
                <a:schemeClr val="bg1"/>
              </a:buClr>
              <a:buFont typeface="Wingdings" charset="2"/>
              <a:buChar cha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AB6BDF93-DBE6-4985-9AF8-29A2553848CD}"/>
              </a:ext>
            </a:extLst>
          </p:cNvPr>
          <p:cNvCxnSpPr>
            <a:cxnSpLocks/>
          </p:cNvCxnSpPr>
          <p:nvPr userDrawn="1"/>
        </p:nvCxnSpPr>
        <p:spPr>
          <a:xfrm>
            <a:off x="0" y="1903108"/>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5004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_Section Break">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p:nvSpPr>
        <p:spPr>
          <a:xfrm rot="956757">
            <a:off x="4541663" y="-2135007"/>
            <a:ext cx="9448800" cy="94488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932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1" y="1167419"/>
            <a:ext cx="5138465" cy="3451891"/>
          </a:xfrm>
        </p:spPr>
        <p:txBody>
          <a:bodyPr anchor="b">
            <a:normAutofit/>
          </a:bodyPr>
          <a:lstStyle>
            <a:lvl1pPr algn="l">
              <a:defRPr sz="5500">
                <a:solidFill>
                  <a:schemeClr val="tx1">
                    <a:lumMod val="20000"/>
                    <a:lumOff val="80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2460999" y="5105436"/>
            <a:ext cx="3345656" cy="369459"/>
          </a:xfrm>
        </p:spPr>
        <p:txBody>
          <a:bodyPr>
            <a:normAutofit/>
          </a:bodyPr>
          <a:lstStyle>
            <a:lvl1pPr marL="0" indent="0" algn="r">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0" name="Freeform 13">
            <a:extLst>
              <a:ext uri="{FF2B5EF4-FFF2-40B4-BE49-F238E27FC236}">
                <a16:creationId xmlns:a16="http://schemas.microsoft.com/office/drawing/2014/main" id="{D82B087F-9B39-4634-A2AD-3D2D0D736FC7}"/>
              </a:ext>
            </a:extLst>
          </p:cNvPr>
          <p:cNvSpPr>
            <a:spLocks/>
          </p:cNvSpPr>
          <p:nvPr userDrawn="1"/>
        </p:nvSpPr>
        <p:spPr bwMode="auto">
          <a:xfrm>
            <a:off x="-1" y="4730513"/>
            <a:ext cx="5806656" cy="83677"/>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2460999" y="5541541"/>
            <a:ext cx="3345656" cy="422275"/>
          </a:xfrm>
        </p:spPr>
        <p:txBody>
          <a:bodyPr>
            <a:normAutofit/>
          </a:bodyPr>
          <a:lstStyle>
            <a:lvl1pPr marL="0" indent="0" algn="r">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Section Break">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userDrawn="1"/>
        </p:nvSpPr>
        <p:spPr>
          <a:xfrm rot="956757">
            <a:off x="4541663" y="-2135007"/>
            <a:ext cx="9448800" cy="94488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5877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tx1">
                    <a:lumMod val="75000"/>
                  </a:schemeClr>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p:txBody>
          <a:bodyPr>
            <a:noAutofit/>
          </a:bodyPr>
          <a:lstStyle>
            <a:lvl1pPr>
              <a:defRPr sz="4000" b="1">
                <a:solidFill>
                  <a:srgbClr val="000000"/>
                </a:solidFill>
              </a:defRPr>
            </a:lvl1pPr>
            <a:lvl2pPr>
              <a:defRPr sz="4000" b="1">
                <a:solidFill>
                  <a:srgbClr val="000000"/>
                </a:solidFill>
              </a:defRPr>
            </a:lvl2pPr>
            <a:lvl3pPr>
              <a:defRPr sz="4000" b="1">
                <a:solidFill>
                  <a:srgbClr val="000000"/>
                </a:solidFill>
              </a:defRPr>
            </a:lvl3pPr>
            <a:lvl4pPr>
              <a:defRPr sz="4000" b="1">
                <a:solidFill>
                  <a:srgbClr val="000000"/>
                </a:solidFill>
              </a:defRPr>
            </a:lvl4pPr>
            <a:lvl5pPr>
              <a:defRPr sz="4000" b="1">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tx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84203"/>
          <a:stretch/>
        </p:blipFill>
        <p:spPr>
          <a:xfrm>
            <a:off x="104930" y="89940"/>
            <a:ext cx="620456" cy="564139"/>
          </a:xfrm>
          <a:prstGeom prst="rect">
            <a:avLst/>
          </a:prstGeom>
        </p:spPr>
      </p:pic>
    </p:spTree>
    <p:extLst>
      <p:ext uri="{BB962C8B-B14F-4D97-AF65-F5344CB8AC3E}">
        <p14:creationId xmlns:p14="http://schemas.microsoft.com/office/powerpoint/2010/main" val="25129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 Blue">
    <p:bg>
      <p:bgPr>
        <a:solidFill>
          <a:schemeClr val="tx1"/>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2"/>
        </a:solidFill>
        <a:effectLst/>
      </p:bgPr>
    </p:bg>
    <p:spTree>
      <p:nvGrpSpPr>
        <p:cNvPr id="1" name=""/>
        <p:cNvGrpSpPr/>
        <p:nvPr/>
      </p:nvGrpSpPr>
      <p:grpSpPr>
        <a:xfrm>
          <a:off x="0" y="0"/>
          <a:ext cx="0" cy="0"/>
          <a:chOff x="0" y="0"/>
          <a:chExt cx="0" cy="0"/>
        </a:xfrm>
      </p:grpSpPr>
    </p:spTree>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696672-4053-40B2-8D5A-353AB7048B49}"/>
              </a:ext>
            </a:extLst>
          </p:cNvPr>
          <p:cNvSpPr>
            <a:spLocks noGrp="1"/>
          </p:cNvSpPr>
          <p:nvPr>
            <p:ph type="title"/>
          </p:nvPr>
        </p:nvSpPr>
        <p:spPr>
          <a:xfrm>
            <a:off x="1066800" y="365125"/>
            <a:ext cx="10058400" cy="1325563"/>
          </a:xfrm>
          <a:prstGeom prst="rect">
            <a:avLst/>
          </a:prstGeom>
        </p:spPr>
        <p:txBody>
          <a:bodyPr vert="horz" lIns="91440" tIns="45720" rIns="91440" bIns="45720" rtlCol="0" anchor="b" anchorCtr="0">
            <a:normAutofit/>
          </a:bodyPr>
          <a:lstStyle/>
          <a:p>
            <a:r>
              <a:rPr lang="en-US"/>
              <a:t>[Click </a:t>
            </a:r>
            <a:r>
              <a:rPr lang="en-US" dirty="0"/>
              <a:t>to edit Master </a:t>
            </a:r>
            <a:r>
              <a:rPr lang="en-US"/>
              <a:t>title style]</a:t>
            </a:r>
            <a:endParaRPr lang="en-US" dirty="0"/>
          </a:p>
        </p:txBody>
      </p:sp>
      <p:sp>
        <p:nvSpPr>
          <p:cNvPr id="3" name="Text Placeholder 2">
            <a:extLst>
              <a:ext uri="{FF2B5EF4-FFF2-40B4-BE49-F238E27FC236}">
                <a16:creationId xmlns:a16="http://schemas.microsoft.com/office/drawing/2014/main" id="{0669E07F-966D-40C4-889D-88FA8BC10479}"/>
              </a:ext>
            </a:extLst>
          </p:cNvPr>
          <p:cNvSpPr>
            <a:spLocks noGrp="1"/>
          </p:cNvSpPr>
          <p:nvPr>
            <p:ph type="body" idx="1"/>
          </p:nvPr>
        </p:nvSpPr>
        <p:spPr>
          <a:xfrm>
            <a:off x="1066800" y="2254827"/>
            <a:ext cx="10058400" cy="392213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8251081"/>
      </p:ext>
    </p:extLst>
  </p:cSld>
  <p:clrMap bg1="lt1" tx1="dk1" bg2="lt2" tx2="dk2" accent1="accent1" accent2="accent2" accent3="accent3" accent4="accent4" accent5="accent5" accent6="accent6" hlink="hlink" folHlink="folHlink"/>
  <p:sldLayoutIdLst>
    <p:sldLayoutId id="2147483649" r:id="rId1"/>
    <p:sldLayoutId id="2147483710" r:id="rId2"/>
    <p:sldLayoutId id="2147483725" r:id="rId3"/>
    <p:sldLayoutId id="2147483727" r:id="rId4"/>
    <p:sldLayoutId id="2147483724" r:id="rId5"/>
    <p:sldLayoutId id="2147483728" r:id="rId6"/>
    <p:sldLayoutId id="2147483721" r:id="rId7"/>
    <p:sldLayoutId id="2147483681" r:id="rId8"/>
    <p:sldLayoutId id="2147483682" r:id="rId9"/>
    <p:sldLayoutId id="2147483712" r:id="rId10"/>
    <p:sldLayoutId id="2147483723" r:id="rId11"/>
    <p:sldLayoutId id="2147483714" r:id="rId12"/>
    <p:sldLayoutId id="2147483713" r:id="rId13"/>
    <p:sldLayoutId id="2147483719" r:id="rId14"/>
    <p:sldLayoutId id="2147483650" r:id="rId15"/>
    <p:sldLayoutId id="2147483679" r:id="rId16"/>
    <p:sldLayoutId id="2147483666" r:id="rId17"/>
    <p:sldLayoutId id="2147483667" r:id="rId18"/>
    <p:sldLayoutId id="2147483680" r:id="rId19"/>
    <p:sldLayoutId id="2147483668" r:id="rId20"/>
    <p:sldLayoutId id="2147483691" r:id="rId21"/>
    <p:sldLayoutId id="2147483669" r:id="rId22"/>
    <p:sldLayoutId id="2147483690" r:id="rId23"/>
    <p:sldLayoutId id="2147483662" r:id="rId24"/>
    <p:sldLayoutId id="2147483651" r:id="rId25"/>
    <p:sldLayoutId id="2147483692" r:id="rId26"/>
    <p:sldLayoutId id="2147483706" r:id="rId27"/>
    <p:sldLayoutId id="2147483652" r:id="rId28"/>
    <p:sldLayoutId id="2147483717" r:id="rId29"/>
    <p:sldLayoutId id="2147483653" r:id="rId30"/>
    <p:sldLayoutId id="2147483674" r:id="rId31"/>
    <p:sldLayoutId id="2147483684" r:id="rId32"/>
    <p:sldLayoutId id="2147483685" r:id="rId33"/>
    <p:sldLayoutId id="2147483688" r:id="rId34"/>
    <p:sldLayoutId id="2147483689" r:id="rId35"/>
    <p:sldLayoutId id="2147483697" r:id="rId36"/>
    <p:sldLayoutId id="2147483698" r:id="rId37"/>
    <p:sldLayoutId id="2147483686" r:id="rId38"/>
    <p:sldLayoutId id="2147483654" r:id="rId39"/>
    <p:sldLayoutId id="2147483675" r:id="rId40"/>
    <p:sldLayoutId id="2147483660" r:id="rId41"/>
    <p:sldLayoutId id="2147483661" r:id="rId42"/>
    <p:sldLayoutId id="2147483670" r:id="rId43"/>
    <p:sldLayoutId id="2147483696" r:id="rId44"/>
    <p:sldLayoutId id="2147483702" r:id="rId45"/>
    <p:sldLayoutId id="2147483671" r:id="rId46"/>
    <p:sldLayoutId id="2147483701" r:id="rId47"/>
    <p:sldLayoutId id="2147483672" r:id="rId48"/>
    <p:sldLayoutId id="2147483700" r:id="rId49"/>
    <p:sldLayoutId id="2147483673" r:id="rId50"/>
    <p:sldLayoutId id="2147483699" r:id="rId51"/>
    <p:sldLayoutId id="2147483656" r:id="rId52"/>
    <p:sldLayoutId id="2147483657" r:id="rId53"/>
    <p:sldLayoutId id="2147483655" r:id="rId54"/>
    <p:sldLayoutId id="2147483718" r:id="rId55"/>
    <p:sldLayoutId id="2147483658" r:id="rId56"/>
    <p:sldLayoutId id="2147483659" r:id="rId57"/>
    <p:sldLayoutId id="2147483676" r:id="rId58"/>
    <p:sldLayoutId id="2147483663" r:id="rId59"/>
    <p:sldLayoutId id="2147483664" r:id="rId60"/>
    <p:sldLayoutId id="2147483665" r:id="rId61"/>
    <p:sldLayoutId id="2147483678" r:id="rId62"/>
    <p:sldLayoutId id="2147483705" r:id="rId63"/>
    <p:sldLayoutId id="2147483704" r:id="rId64"/>
    <p:sldLayoutId id="2147483703" r:id="rId65"/>
    <p:sldLayoutId id="2147483677" r:id="rId66"/>
    <p:sldLayoutId id="2147483683" r:id="rId67"/>
    <p:sldLayoutId id="2147483707" r:id="rId68"/>
    <p:sldLayoutId id="2147483708" r:id="rId69"/>
    <p:sldLayoutId id="2147483715" r:id="rId70"/>
    <p:sldLayoutId id="2147483716" r:id="rId71"/>
  </p:sldLayoutIdLst>
  <p:txStyles>
    <p:titleStyle>
      <a:lvl1pPr algn="l" defTabSz="914400" rtl="0" eaLnBrk="1" latinLnBrk="0" hangingPunct="1">
        <a:lnSpc>
          <a:spcPct val="90000"/>
        </a:lnSpc>
        <a:spcBef>
          <a:spcPct val="0"/>
        </a:spcBef>
        <a:buNone/>
        <a:defRPr sz="4400" b="1" kern="1200" spc="-200" baseline="0">
          <a:solidFill>
            <a:schemeClr val="tx1"/>
          </a:solidFill>
          <a:latin typeface="+mj-lt"/>
          <a:ea typeface="+mj-ea"/>
          <a:cs typeface="+mj-cs"/>
        </a:defRPr>
      </a:lvl1pPr>
    </p:titleStyle>
    <p:bodyStyle>
      <a:lvl1pPr marL="365760" indent="-365760" algn="l" defTabSz="914400" rtl="0" eaLnBrk="1" latinLnBrk="0" hangingPunct="1">
        <a:lnSpc>
          <a:spcPct val="100000"/>
        </a:lnSpc>
        <a:spcBef>
          <a:spcPts val="1200"/>
        </a:spcBef>
        <a:spcAft>
          <a:spcPts val="1200"/>
        </a:spcAft>
        <a:buClr>
          <a:schemeClr val="accent4"/>
        </a:buClr>
        <a:buFont typeface="Wingdings" panose="05000000000000000000" pitchFamily="2" charset="2"/>
        <a:buChar char="§"/>
        <a:defRPr sz="2400" kern="1200">
          <a:solidFill>
            <a:schemeClr val="tx2"/>
          </a:solidFill>
          <a:latin typeface="Helvetica" panose="020B0604020202020204" pitchFamily="34" charset="0"/>
          <a:ea typeface="+mn-ea"/>
          <a:cs typeface="Helvetica" panose="020B0604020202020204" pitchFamily="34" charset="0"/>
        </a:defRPr>
      </a:lvl1pPr>
      <a:lvl2pPr marL="731520" indent="-365760" algn="l" defTabSz="914400" rtl="0" eaLnBrk="1" latinLnBrk="0" hangingPunct="1">
        <a:lnSpc>
          <a:spcPct val="100000"/>
        </a:lnSpc>
        <a:spcBef>
          <a:spcPts val="1200"/>
        </a:spcBef>
        <a:spcAft>
          <a:spcPts val="1200"/>
        </a:spcAft>
        <a:buClr>
          <a:schemeClr val="accent4"/>
        </a:buClr>
        <a:buFont typeface="HGGothicE" panose="020B0909000000000000" pitchFamily="49" charset="-128"/>
        <a:buChar char="-"/>
        <a:defRPr sz="2400" kern="1200">
          <a:solidFill>
            <a:schemeClr val="tx2"/>
          </a:solidFill>
          <a:latin typeface="Helvetica" panose="020B0604020202020204" pitchFamily="34" charset="0"/>
          <a:ea typeface="+mn-ea"/>
          <a:cs typeface="Helvetica" panose="020B0604020202020204" pitchFamily="34" charset="0"/>
        </a:defRPr>
      </a:lvl2pPr>
      <a:lvl3pPr marL="1097280" indent="-365760" algn="l" defTabSz="914400" rtl="0" eaLnBrk="1" latinLnBrk="0" hangingPunct="1">
        <a:lnSpc>
          <a:spcPct val="100000"/>
        </a:lnSpc>
        <a:spcBef>
          <a:spcPts val="1200"/>
        </a:spcBef>
        <a:spcAft>
          <a:spcPts val="1200"/>
        </a:spcAft>
        <a:buClr>
          <a:schemeClr val="accent4"/>
        </a:buClr>
        <a:buFont typeface="HGGothicE" panose="020B0909000000000000" pitchFamily="49" charset="-128"/>
        <a:buChar char="-"/>
        <a:defRPr sz="2400" kern="1200">
          <a:solidFill>
            <a:schemeClr val="tx2"/>
          </a:solidFill>
          <a:latin typeface="Helvetica" panose="020B0604020202020204" pitchFamily="34" charset="0"/>
          <a:ea typeface="+mn-ea"/>
          <a:cs typeface="Helvetica" panose="020B0604020202020204" pitchFamily="34" charset="0"/>
        </a:defRPr>
      </a:lvl3pPr>
      <a:lvl4pPr marL="1463040" indent="-365760" algn="l" defTabSz="914400" rtl="0" eaLnBrk="1" latinLnBrk="0" hangingPunct="1">
        <a:lnSpc>
          <a:spcPct val="100000"/>
        </a:lnSpc>
        <a:spcBef>
          <a:spcPts val="1200"/>
        </a:spcBef>
        <a:spcAft>
          <a:spcPts val="1200"/>
        </a:spcAft>
        <a:buClr>
          <a:schemeClr val="accent4"/>
        </a:buClr>
        <a:buFont typeface="HGGothicE" panose="020B0909000000000000" pitchFamily="49" charset="-128"/>
        <a:buChar char="-"/>
        <a:defRPr sz="2400" kern="1200">
          <a:solidFill>
            <a:schemeClr val="tx2"/>
          </a:solidFill>
          <a:latin typeface="Helvetica" panose="020B0604020202020204" pitchFamily="34" charset="0"/>
          <a:ea typeface="+mn-ea"/>
          <a:cs typeface="Helvetica" panose="020B0604020202020204" pitchFamily="34" charset="0"/>
        </a:defRPr>
      </a:lvl4pPr>
      <a:lvl5pPr marL="1828800" indent="-365760" algn="l" defTabSz="914400" rtl="0" eaLnBrk="1" latinLnBrk="0" hangingPunct="1">
        <a:lnSpc>
          <a:spcPct val="100000"/>
        </a:lnSpc>
        <a:spcBef>
          <a:spcPts val="1200"/>
        </a:spcBef>
        <a:spcAft>
          <a:spcPts val="1200"/>
        </a:spcAft>
        <a:buClr>
          <a:schemeClr val="accent4"/>
        </a:buClr>
        <a:buFont typeface="HGGothicE" panose="020B0909000000000000" pitchFamily="49" charset="-128"/>
        <a:buChar char="-"/>
        <a:defRPr sz="2400" kern="1200">
          <a:solidFill>
            <a:schemeClr val="tx2"/>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4.png"/><Relationship Id="rId4" Type="http://schemas.openxmlformats.org/officeDocument/2006/relationships/hyperlink" Target="http://adrianroselli.com/2017/11/a-responsive-accessible-table.html#ResponsiveViewportWidthGri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descr="The Paciello Group, a VFO TM Company"/>
          <p:cNvSpPr>
            <a:spLocks noGrp="1"/>
          </p:cNvSpPr>
          <p:nvPr>
            <p:ph type="pic" sz="quarter" idx="10"/>
          </p:nvPr>
        </p:nvSpPr>
        <p:spPr>
          <a:xfrm>
            <a:off x="6096000" y="14990"/>
            <a:ext cx="6096000" cy="6858000"/>
          </a:xfrm>
        </p:spPr>
      </p:sp>
      <p:sp>
        <p:nvSpPr>
          <p:cNvPr id="3" name="Title 2"/>
          <p:cNvSpPr>
            <a:spLocks noGrp="1"/>
          </p:cNvSpPr>
          <p:nvPr>
            <p:ph type="ctrTitle"/>
          </p:nvPr>
        </p:nvSpPr>
        <p:spPr>
          <a:xfrm>
            <a:off x="1" y="2026481"/>
            <a:ext cx="7210268" cy="2387600"/>
          </a:xfrm>
        </p:spPr>
        <p:txBody>
          <a:bodyPr>
            <a:normAutofit fontScale="90000"/>
          </a:bodyPr>
          <a:lstStyle/>
          <a:p>
            <a:r>
              <a:rPr lang="en-US" dirty="0"/>
              <a:t>An Overview of Today’s Most Challenging Accessibility Obstacles</a:t>
            </a:r>
          </a:p>
        </p:txBody>
      </p:sp>
      <p:sp>
        <p:nvSpPr>
          <p:cNvPr id="4" name="Subtitle 3"/>
          <p:cNvSpPr>
            <a:spLocks noGrp="1"/>
          </p:cNvSpPr>
          <p:nvPr>
            <p:ph type="subTitle" idx="1"/>
          </p:nvPr>
        </p:nvSpPr>
        <p:spPr/>
        <p:txBody>
          <a:bodyPr/>
          <a:lstStyle/>
          <a:p>
            <a:r>
              <a:rPr lang="en-US" dirty="0"/>
              <a:t>Hans Hillen</a:t>
            </a:r>
          </a:p>
        </p:txBody>
      </p:sp>
      <p:sp>
        <p:nvSpPr>
          <p:cNvPr id="5" name="Text Placeholder 4"/>
          <p:cNvSpPr>
            <a:spLocks noGrp="1"/>
          </p:cNvSpPr>
          <p:nvPr>
            <p:ph type="body" sz="quarter" idx="11"/>
          </p:nvPr>
        </p:nvSpPr>
        <p:spPr/>
        <p:txBody>
          <a:bodyPr/>
          <a:lstStyle/>
          <a:p>
            <a:r>
              <a:rPr lang="en-US" dirty="0"/>
              <a:t>Accessibility Consultant</a:t>
            </a:r>
          </a:p>
        </p:txBody>
      </p:sp>
    </p:spTree>
    <p:extLst>
      <p:ext uri="{BB962C8B-B14F-4D97-AF65-F5344CB8AC3E}">
        <p14:creationId xmlns:p14="http://schemas.microsoft.com/office/powerpoint/2010/main" val="140431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Validation</a:t>
            </a:r>
          </a:p>
        </p:txBody>
      </p:sp>
      <p:sp>
        <p:nvSpPr>
          <p:cNvPr id="3" name="Content Placeholder 2"/>
          <p:cNvSpPr>
            <a:spLocks noGrp="1"/>
          </p:cNvSpPr>
          <p:nvPr>
            <p:ph idx="1"/>
          </p:nvPr>
        </p:nvSpPr>
        <p:spPr/>
        <p:txBody>
          <a:bodyPr/>
          <a:lstStyle/>
          <a:p>
            <a:r>
              <a:rPr lang="en-US" dirty="0"/>
              <a:t>Native error validation not accessible</a:t>
            </a:r>
          </a:p>
          <a:p>
            <a:r>
              <a:rPr lang="en-US" dirty="0"/>
              <a:t>Requirements unclear</a:t>
            </a:r>
          </a:p>
          <a:p>
            <a:r>
              <a:rPr lang="en-US" dirty="0"/>
              <a:t>Difficult to navigate</a:t>
            </a:r>
          </a:p>
        </p:txBody>
      </p:sp>
    </p:spTree>
    <p:extLst>
      <p:ext uri="{BB962C8B-B14F-4D97-AF65-F5344CB8AC3E}">
        <p14:creationId xmlns:p14="http://schemas.microsoft.com/office/powerpoint/2010/main" val="1137252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Handling Example</a:t>
            </a:r>
          </a:p>
        </p:txBody>
      </p:sp>
      <p:pic>
        <p:nvPicPr>
          <p:cNvPr id="5" name="Content Placeholder 4" descr="An error message provided as a tooltip through the browser's native validation support."/>
          <p:cNvPicPr>
            <a:picLocks noGrp="1"/>
          </p:cNvPicPr>
          <p:nvPr>
            <p:ph idx="1"/>
          </p:nvPr>
        </p:nvPicPr>
        <p:blipFill rotWithShape="1">
          <a:blip r:embed="rId2"/>
          <a:stretch/>
        </p:blipFill>
        <p:spPr>
          <a:xfrm>
            <a:off x="4091233" y="2254250"/>
            <a:ext cx="4009533" cy="3922713"/>
          </a:xfrm>
          <a:prstGeom prst="rect">
            <a:avLst/>
          </a:prstGeom>
        </p:spPr>
      </p:pic>
    </p:spTree>
    <p:extLst>
      <p:ext uri="{BB962C8B-B14F-4D97-AF65-F5344CB8AC3E}">
        <p14:creationId xmlns:p14="http://schemas.microsoft.com/office/powerpoint/2010/main" val="245650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a:t>
            </a:r>
          </a:p>
        </p:txBody>
      </p:sp>
    </p:spTree>
    <p:extLst>
      <p:ext uri="{BB962C8B-B14F-4D97-AF65-F5344CB8AC3E}">
        <p14:creationId xmlns:p14="http://schemas.microsoft.com/office/powerpoint/2010/main" val="118407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Poor Focus management</a:t>
            </a:r>
          </a:p>
        </p:txBody>
      </p:sp>
      <p:sp>
        <p:nvSpPr>
          <p:cNvPr id="7" name="Content Placeholder 6"/>
          <p:cNvSpPr>
            <a:spLocks noGrp="1"/>
          </p:cNvSpPr>
          <p:nvPr>
            <p:ph idx="1"/>
          </p:nvPr>
        </p:nvSpPr>
        <p:spPr/>
        <p:txBody>
          <a:bodyPr/>
          <a:lstStyle/>
          <a:p>
            <a:r>
              <a:rPr lang="en-US" dirty="0"/>
              <a:t>Focus often lost or left unmanaged</a:t>
            </a:r>
          </a:p>
          <a:p>
            <a:r>
              <a:rPr lang="en-US" dirty="0"/>
              <a:t>Opening and closing </a:t>
            </a:r>
          </a:p>
          <a:p>
            <a:pPr lvl="1"/>
            <a:r>
              <a:rPr lang="en-US" dirty="0"/>
              <a:t>Dialogs, fly-outs, pop-ups</a:t>
            </a:r>
          </a:p>
          <a:p>
            <a:pPr lvl="1"/>
            <a:r>
              <a:rPr lang="en-US" dirty="0"/>
              <a:t>Editing Mode</a:t>
            </a:r>
          </a:p>
          <a:p>
            <a:r>
              <a:rPr lang="en-US" dirty="0"/>
              <a:t>WCAG Gap</a:t>
            </a:r>
          </a:p>
          <a:p>
            <a:endParaRPr lang="en-US" dirty="0"/>
          </a:p>
        </p:txBody>
      </p:sp>
    </p:spTree>
    <p:extLst>
      <p:ext uri="{BB962C8B-B14F-4D97-AF65-F5344CB8AC3E}">
        <p14:creationId xmlns:p14="http://schemas.microsoft.com/office/powerpoint/2010/main" val="18128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 would like to See</a:t>
            </a:r>
          </a:p>
        </p:txBody>
      </p:sp>
      <p:sp>
        <p:nvSpPr>
          <p:cNvPr id="3" name="Content Placeholder 2"/>
          <p:cNvSpPr>
            <a:spLocks noGrp="1"/>
          </p:cNvSpPr>
          <p:nvPr>
            <p:ph idx="1"/>
          </p:nvPr>
        </p:nvSpPr>
        <p:spPr/>
        <p:txBody>
          <a:bodyPr/>
          <a:lstStyle/>
          <a:p>
            <a:r>
              <a:rPr lang="en-US" dirty="0"/>
              <a:t>WCAG S.C. 2.1.4: Focus Management</a:t>
            </a:r>
          </a:p>
          <a:p>
            <a:pPr lvl="1"/>
            <a:r>
              <a:rPr lang="en-US" dirty="0"/>
              <a:t>“Always manage your bloody focus! (Level A)”</a:t>
            </a:r>
          </a:p>
        </p:txBody>
      </p:sp>
    </p:spTree>
    <p:extLst>
      <p:ext uri="{BB962C8B-B14F-4D97-AF65-F5344CB8AC3E}">
        <p14:creationId xmlns:p14="http://schemas.microsoft.com/office/powerpoint/2010/main" val="1255262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Hijacked Scrolling</a:t>
            </a:r>
          </a:p>
        </p:txBody>
      </p:sp>
      <p:sp>
        <p:nvSpPr>
          <p:cNvPr id="3" name="Content Placeholder 2"/>
          <p:cNvSpPr>
            <a:spLocks noGrp="1"/>
          </p:cNvSpPr>
          <p:nvPr>
            <p:ph idx="1"/>
          </p:nvPr>
        </p:nvSpPr>
        <p:spPr/>
        <p:txBody>
          <a:bodyPr/>
          <a:lstStyle/>
          <a:p>
            <a:r>
              <a:rPr lang="en-US" dirty="0"/>
              <a:t>Scrolling behavior overridden to trigger animation</a:t>
            </a:r>
          </a:p>
          <a:p>
            <a:r>
              <a:rPr lang="en-US" dirty="0"/>
              <a:t>Takes control from user, not optional</a:t>
            </a:r>
          </a:p>
          <a:p>
            <a:r>
              <a:rPr lang="en-US" dirty="0"/>
              <a:t>Gives site a ‘broken’ feeling</a:t>
            </a:r>
          </a:p>
        </p:txBody>
      </p:sp>
    </p:spTree>
    <p:extLst>
      <p:ext uri="{BB962C8B-B14F-4D97-AF65-F5344CB8AC3E}">
        <p14:creationId xmlns:p14="http://schemas.microsoft.com/office/powerpoint/2010/main" val="1089527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Hijacked scrolling Example (Video)</a:t>
            </a:r>
          </a:p>
        </p:txBody>
      </p:sp>
      <p:pic>
        <p:nvPicPr>
          <p:cNvPr id="4" name="hijacked scrolling 2 480.mov" descr="A screen recording where scrolling behavior is hijacked to play a video and animate different lines of text before actually scrolling the page further. The animated text labels read: 'Do you like scrolling? We thought so! But first, let's watch some content animate instead! Just keep scrolling! Are we there yet? Nope, just keep scrolling! Isn't this fun? We thought so!' ">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68413" y="2254250"/>
            <a:ext cx="9655175" cy="3922713"/>
          </a:xfrm>
        </p:spPr>
      </p:pic>
    </p:spTree>
    <p:extLst>
      <p:ext uri="{BB962C8B-B14F-4D97-AF65-F5344CB8AC3E}">
        <p14:creationId xmlns:p14="http://schemas.microsoft.com/office/powerpoint/2010/main" val="17473738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Tree>
    <p:extLst>
      <p:ext uri="{BB962C8B-B14F-4D97-AF65-F5344CB8AC3E}">
        <p14:creationId xmlns:p14="http://schemas.microsoft.com/office/powerpoint/2010/main" val="1749408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Links Without Underlines</a:t>
            </a:r>
          </a:p>
        </p:txBody>
      </p:sp>
      <p:sp>
        <p:nvSpPr>
          <p:cNvPr id="4" name="Content Placeholder 3"/>
          <p:cNvSpPr>
            <a:spLocks noGrp="1"/>
          </p:cNvSpPr>
          <p:nvPr>
            <p:ph idx="1"/>
          </p:nvPr>
        </p:nvSpPr>
        <p:spPr/>
        <p:txBody>
          <a:bodyPr/>
          <a:lstStyle/>
          <a:p>
            <a:r>
              <a:rPr lang="en-US" dirty="0"/>
              <a:t>Who came up with this?</a:t>
            </a:r>
          </a:p>
          <a:p>
            <a:r>
              <a:rPr lang="en-US" dirty="0"/>
              <a:t>Adds serious constraints to available color set</a:t>
            </a:r>
          </a:p>
          <a:p>
            <a:r>
              <a:rPr lang="en-US" dirty="0"/>
              <a:t>Hover support not sufficient </a:t>
            </a:r>
          </a:p>
          <a:p>
            <a:endParaRPr lang="en-US" dirty="0"/>
          </a:p>
        </p:txBody>
      </p:sp>
    </p:spTree>
    <p:extLst>
      <p:ext uri="{BB962C8B-B14F-4D97-AF65-F5344CB8AC3E}">
        <p14:creationId xmlns:p14="http://schemas.microsoft.com/office/powerpoint/2010/main" val="2147475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 Example</a:t>
            </a:r>
          </a:p>
        </p:txBody>
      </p:sp>
      <p:pic>
        <p:nvPicPr>
          <p:cNvPr id="5" name="Content Placeholder 4" descr="A snippet from the Wikipedia page about Hyperlinks. The text states that hyperlinks are typically underlined, yet the page itself does not use underlines for its own link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4200" y="2380456"/>
            <a:ext cx="8483600" cy="3670300"/>
          </a:xfrm>
        </p:spPr>
      </p:pic>
    </p:spTree>
    <p:extLst>
      <p:ext uri="{BB962C8B-B14F-4D97-AF65-F5344CB8AC3E}">
        <p14:creationId xmlns:p14="http://schemas.microsoft.com/office/powerpoint/2010/main" val="726829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76541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on Background Images</a:t>
            </a:r>
          </a:p>
        </p:txBody>
      </p:sp>
      <p:sp>
        <p:nvSpPr>
          <p:cNvPr id="3" name="Content Placeholder 2"/>
          <p:cNvSpPr>
            <a:spLocks noGrp="1"/>
          </p:cNvSpPr>
          <p:nvPr>
            <p:ph idx="1"/>
          </p:nvPr>
        </p:nvSpPr>
        <p:spPr/>
        <p:txBody>
          <a:bodyPr/>
          <a:lstStyle/>
          <a:p>
            <a:r>
              <a:rPr lang="en-US" dirty="0"/>
              <a:t>Looks Fancy, difficult to ensure contrast</a:t>
            </a:r>
          </a:p>
          <a:p>
            <a:r>
              <a:rPr lang="en-US" dirty="0"/>
              <a:t>Issue often worsened with responsive layouts</a:t>
            </a:r>
          </a:p>
          <a:p>
            <a:r>
              <a:rPr lang="en-US" dirty="0"/>
              <a:t>Need for additional styling to resolve</a:t>
            </a:r>
          </a:p>
        </p:txBody>
      </p:sp>
    </p:spTree>
    <p:extLst>
      <p:ext uri="{BB962C8B-B14F-4D97-AF65-F5344CB8AC3E}">
        <p14:creationId xmlns:p14="http://schemas.microsoft.com/office/powerpoint/2010/main" val="1471740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on Background Image Example</a:t>
            </a:r>
          </a:p>
        </p:txBody>
      </p:sp>
      <p:pic>
        <p:nvPicPr>
          <p:cNvPr id="5" name="Content Placeholder 4" descr="White text placed on top of a stock photo background, giving parts of the text insufficient contrast when overlapping lighter parts of the photo. The text reads: &quot;Think about this: Is this contrast sufficient?&quot;"/>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1773" y="2254250"/>
            <a:ext cx="8208453" cy="3922713"/>
          </a:xfrm>
        </p:spPr>
      </p:pic>
    </p:spTree>
    <p:extLst>
      <p:ext uri="{BB962C8B-B14F-4D97-AF65-F5344CB8AC3E}">
        <p14:creationId xmlns:p14="http://schemas.microsoft.com/office/powerpoint/2010/main" val="346179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Images</a:t>
            </a:r>
          </a:p>
        </p:txBody>
      </p:sp>
    </p:spTree>
    <p:extLst>
      <p:ext uri="{BB962C8B-B14F-4D97-AF65-F5344CB8AC3E}">
        <p14:creationId xmlns:p14="http://schemas.microsoft.com/office/powerpoint/2010/main" val="1146150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 Fonts</a:t>
            </a:r>
          </a:p>
        </p:txBody>
      </p:sp>
      <p:sp>
        <p:nvSpPr>
          <p:cNvPr id="3" name="Content Placeholder 2"/>
          <p:cNvSpPr>
            <a:spLocks noGrp="1"/>
          </p:cNvSpPr>
          <p:nvPr>
            <p:ph idx="1"/>
          </p:nvPr>
        </p:nvSpPr>
        <p:spPr/>
        <p:txBody>
          <a:bodyPr/>
          <a:lstStyle/>
          <a:p>
            <a:r>
              <a:rPr lang="en-US" dirty="0"/>
              <a:t>Icons added through CSS these days </a:t>
            </a:r>
          </a:p>
          <a:p>
            <a:r>
              <a:rPr lang="en-US" dirty="0"/>
              <a:t>Text Equivalent often forgotten</a:t>
            </a:r>
          </a:p>
          <a:p>
            <a:endParaRPr lang="en-US" dirty="0"/>
          </a:p>
        </p:txBody>
      </p:sp>
    </p:spTree>
    <p:extLst>
      <p:ext uri="{BB962C8B-B14F-4D97-AF65-F5344CB8AC3E}">
        <p14:creationId xmlns:p14="http://schemas.microsoft.com/office/powerpoint/2010/main" val="677457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SVG Images</a:t>
            </a:r>
          </a:p>
        </p:txBody>
      </p:sp>
      <p:sp>
        <p:nvSpPr>
          <p:cNvPr id="3" name="Content Placeholder 2"/>
          <p:cNvSpPr>
            <a:spLocks noGrp="1"/>
          </p:cNvSpPr>
          <p:nvPr>
            <p:ph idx="1"/>
          </p:nvPr>
        </p:nvSpPr>
        <p:spPr/>
        <p:txBody>
          <a:bodyPr/>
          <a:lstStyle/>
          <a:p>
            <a:r>
              <a:rPr lang="en-US" dirty="0"/>
              <a:t>Most people don’t know how to provide text equivalents</a:t>
            </a:r>
          </a:p>
        </p:txBody>
      </p:sp>
    </p:spTree>
    <p:extLst>
      <p:ext uri="{BB962C8B-B14F-4D97-AF65-F5344CB8AC3E}">
        <p14:creationId xmlns:p14="http://schemas.microsoft.com/office/powerpoint/2010/main" val="194467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a:t>
            </a:r>
          </a:p>
        </p:txBody>
      </p:sp>
    </p:spTree>
    <p:extLst>
      <p:ext uri="{BB962C8B-B14F-4D97-AF65-F5344CB8AC3E}">
        <p14:creationId xmlns:p14="http://schemas.microsoft.com/office/powerpoint/2010/main" val="1389325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Single Page Applications (SPAs)</a:t>
            </a:r>
          </a:p>
        </p:txBody>
      </p:sp>
      <p:sp>
        <p:nvSpPr>
          <p:cNvPr id="4" name="Content Placeholder 3"/>
          <p:cNvSpPr>
            <a:spLocks noGrp="1"/>
          </p:cNvSpPr>
          <p:nvPr>
            <p:ph idx="1"/>
          </p:nvPr>
        </p:nvSpPr>
        <p:spPr/>
        <p:txBody>
          <a:bodyPr/>
          <a:lstStyle/>
          <a:p>
            <a:r>
              <a:rPr lang="en-US" dirty="0"/>
              <a:t>Pages don’t properly refresh anymore</a:t>
            </a:r>
          </a:p>
          <a:p>
            <a:r>
              <a:rPr lang="en-US" dirty="0"/>
              <a:t>User isn’t notified of fake page loads</a:t>
            </a:r>
          </a:p>
          <a:p>
            <a:r>
              <a:rPr lang="en-US" dirty="0"/>
              <a:t>Focus isn’t managed</a:t>
            </a:r>
          </a:p>
        </p:txBody>
      </p:sp>
    </p:spTree>
    <p:extLst>
      <p:ext uri="{BB962C8B-B14F-4D97-AF65-F5344CB8AC3E}">
        <p14:creationId xmlns:p14="http://schemas.microsoft.com/office/powerpoint/2010/main" val="792477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Responsive Data Tables</a:t>
            </a:r>
          </a:p>
        </p:txBody>
      </p:sp>
      <p:sp>
        <p:nvSpPr>
          <p:cNvPr id="3" name="Content Placeholder 2"/>
          <p:cNvSpPr>
            <a:spLocks noGrp="1"/>
          </p:cNvSpPr>
          <p:nvPr>
            <p:ph idx="1"/>
          </p:nvPr>
        </p:nvSpPr>
        <p:spPr/>
        <p:txBody>
          <a:bodyPr/>
          <a:lstStyle/>
          <a:p>
            <a:r>
              <a:rPr lang="en-US" dirty="0"/>
              <a:t>Tables and RWD don’t mix well</a:t>
            </a:r>
          </a:p>
          <a:p>
            <a:r>
              <a:rPr lang="en-US" dirty="0"/>
              <a:t>No perfect solution</a:t>
            </a:r>
          </a:p>
          <a:p>
            <a:r>
              <a:rPr lang="en-US" dirty="0"/>
              <a:t>Causes simple data tables to be marked up without table markup</a:t>
            </a:r>
          </a:p>
        </p:txBody>
      </p:sp>
    </p:spTree>
    <p:extLst>
      <p:ext uri="{BB962C8B-B14F-4D97-AF65-F5344CB8AC3E}">
        <p14:creationId xmlns:p14="http://schemas.microsoft.com/office/powerpoint/2010/main" val="200612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Responsive Tables Imperfect Solutions</a:t>
            </a:r>
          </a:p>
        </p:txBody>
      </p:sp>
      <p:sp>
        <p:nvSpPr>
          <p:cNvPr id="3" name="Content Placeholder 2"/>
          <p:cNvSpPr>
            <a:spLocks noGrp="1"/>
          </p:cNvSpPr>
          <p:nvPr>
            <p:ph idx="1"/>
          </p:nvPr>
        </p:nvSpPr>
        <p:spPr/>
        <p:txBody>
          <a:bodyPr/>
          <a:lstStyle/>
          <a:p>
            <a:r>
              <a:rPr lang="en-US" dirty="0"/>
              <a:t>Horizontal scrolling</a:t>
            </a:r>
          </a:p>
          <a:p>
            <a:r>
              <a:rPr lang="en-US" dirty="0"/>
              <a:t>Filtering out columns</a:t>
            </a:r>
          </a:p>
          <a:p>
            <a:r>
              <a:rPr lang="en-US" dirty="0"/>
              <a:t>Not using table markup to begin with</a:t>
            </a:r>
          </a:p>
          <a:p>
            <a:r>
              <a:rPr lang="en-US" dirty="0"/>
              <a:t>Overriding ‘display’ CSS properties</a:t>
            </a:r>
          </a:p>
        </p:txBody>
      </p:sp>
    </p:spTree>
    <p:extLst>
      <p:ext uri="{BB962C8B-B14F-4D97-AF65-F5344CB8AC3E}">
        <p14:creationId xmlns:p14="http://schemas.microsoft.com/office/powerpoint/2010/main" val="599565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4"/>
              </a:rPr>
              <a:t>Adrian Roselli’s Solution</a:t>
            </a:r>
            <a:r>
              <a:rPr lang="en-US" dirty="0"/>
              <a:t> (Video)</a:t>
            </a:r>
          </a:p>
        </p:txBody>
      </p:sp>
      <p:pic>
        <p:nvPicPr>
          <p:cNvPr id="4" name="responsive tables 480.mov" descr="Video demonstrating Adrian Roselli's responsive data table example. As the paged is resized and narrowed, the table content reflows to be a single colum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68538" y="2254250"/>
            <a:ext cx="7653337" cy="3922713"/>
          </a:xfrm>
        </p:spPr>
      </p:pic>
    </p:spTree>
    <p:extLst>
      <p:ext uri="{BB962C8B-B14F-4D97-AF65-F5344CB8AC3E}">
        <p14:creationId xmlns:p14="http://schemas.microsoft.com/office/powerpoint/2010/main" val="15082392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I started with A11Y in 2006</a:t>
            </a:r>
            <a:r>
              <a:rPr lang="mr-IN" dirty="0"/>
              <a:t>…</a:t>
            </a:r>
            <a:endParaRPr lang="en-US" dirty="0"/>
          </a:p>
        </p:txBody>
      </p:sp>
      <p:sp>
        <p:nvSpPr>
          <p:cNvPr id="3" name="Content Placeholder 2"/>
          <p:cNvSpPr>
            <a:spLocks noGrp="1"/>
          </p:cNvSpPr>
          <p:nvPr>
            <p:ph idx="1"/>
          </p:nvPr>
        </p:nvSpPr>
        <p:spPr/>
        <p:txBody>
          <a:bodyPr/>
          <a:lstStyle/>
          <a:p>
            <a:r>
              <a:rPr lang="en-US" dirty="0"/>
              <a:t>WCAG 1.0</a:t>
            </a:r>
          </a:p>
          <a:p>
            <a:r>
              <a:rPr lang="en-US" dirty="0"/>
              <a:t>IE6</a:t>
            </a:r>
          </a:p>
          <a:p>
            <a:r>
              <a:rPr lang="en-US" dirty="0"/>
              <a:t>Things were better</a:t>
            </a:r>
          </a:p>
          <a:p>
            <a:r>
              <a:rPr lang="en-US" dirty="0"/>
              <a:t>Things were worse</a:t>
            </a:r>
          </a:p>
          <a:p>
            <a:r>
              <a:rPr lang="en-US" dirty="0"/>
              <a:t>Things were straight forward</a:t>
            </a:r>
          </a:p>
          <a:p>
            <a:endParaRPr lang="en-US" dirty="0"/>
          </a:p>
        </p:txBody>
      </p:sp>
    </p:spTree>
    <p:extLst>
      <p:ext uri="{BB962C8B-B14F-4D97-AF65-F5344CB8AC3E}">
        <p14:creationId xmlns:p14="http://schemas.microsoft.com/office/powerpoint/2010/main" val="2072103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23" y="609112"/>
            <a:ext cx="8079698" cy="1325563"/>
          </a:xfrm>
        </p:spPr>
        <p:txBody>
          <a:bodyPr/>
          <a:lstStyle/>
          <a:p>
            <a:r>
              <a:rPr lang="en-US" dirty="0"/>
              <a:t>Custom Controls</a:t>
            </a:r>
          </a:p>
        </p:txBody>
      </p:sp>
    </p:spTree>
    <p:extLst>
      <p:ext uri="{BB962C8B-B14F-4D97-AF65-F5344CB8AC3E}">
        <p14:creationId xmlns:p14="http://schemas.microsoft.com/office/powerpoint/2010/main" val="1210591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Everything!</a:t>
            </a:r>
          </a:p>
        </p:txBody>
      </p:sp>
      <p:sp>
        <p:nvSpPr>
          <p:cNvPr id="4" name="Content Placeholder 3"/>
          <p:cNvSpPr>
            <a:spLocks noGrp="1"/>
          </p:cNvSpPr>
          <p:nvPr>
            <p:ph idx="1"/>
          </p:nvPr>
        </p:nvSpPr>
        <p:spPr/>
        <p:txBody>
          <a:bodyPr/>
          <a:lstStyle/>
          <a:p>
            <a:r>
              <a:rPr lang="en-US" dirty="0"/>
              <a:t>Date pickers</a:t>
            </a:r>
          </a:p>
          <a:p>
            <a:r>
              <a:rPr lang="en-US" dirty="0"/>
              <a:t>Dropdowns</a:t>
            </a:r>
          </a:p>
          <a:p>
            <a:r>
              <a:rPr lang="en-US" dirty="0"/>
              <a:t>Fly-outs</a:t>
            </a:r>
          </a:p>
          <a:p>
            <a:r>
              <a:rPr lang="en-US" dirty="0"/>
              <a:t>Carousels</a:t>
            </a:r>
          </a:p>
          <a:p>
            <a:r>
              <a:rPr lang="en-US" dirty="0"/>
              <a:t>Autocomplete</a:t>
            </a:r>
          </a:p>
        </p:txBody>
      </p:sp>
    </p:spTree>
    <p:extLst>
      <p:ext uri="{BB962C8B-B14F-4D97-AF65-F5344CB8AC3E}">
        <p14:creationId xmlns:p14="http://schemas.microsoft.com/office/powerpoint/2010/main" val="1583443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Controls Example (video)</a:t>
            </a:r>
          </a:p>
        </p:txBody>
      </p:sp>
      <p:pic>
        <p:nvPicPr>
          <p:cNvPr id="7" name="custom controls.mov" descr="Screen recording of form controls being focused and activated. The seemingly simple form controls turn out to be way more customied and complex in nature, involving a date range picker, auto complete dropdows, and custom controls nested inside of a custom dropdow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97100" y="2254250"/>
            <a:ext cx="7797800" cy="3922713"/>
          </a:xfrm>
        </p:spPr>
      </p:pic>
    </p:spTree>
    <p:extLst>
      <p:ext uri="{BB962C8B-B14F-4D97-AF65-F5344CB8AC3E}">
        <p14:creationId xmlns:p14="http://schemas.microsoft.com/office/powerpoint/2010/main" val="18712747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Uninformed, Misuse of ARIA</a:t>
            </a:r>
          </a:p>
        </p:txBody>
      </p:sp>
      <p:sp>
        <p:nvSpPr>
          <p:cNvPr id="3" name="Content Placeholder 2"/>
          <p:cNvSpPr>
            <a:spLocks noGrp="1"/>
          </p:cNvSpPr>
          <p:nvPr>
            <p:ph idx="1"/>
          </p:nvPr>
        </p:nvSpPr>
        <p:spPr/>
        <p:txBody>
          <a:bodyPr/>
          <a:lstStyle/>
          <a:p>
            <a:r>
              <a:rPr lang="en-US" dirty="0"/>
              <a:t>Unnecessary ARIA</a:t>
            </a:r>
          </a:p>
          <a:p>
            <a:r>
              <a:rPr lang="en-US" dirty="0"/>
              <a:t>Invalid ARIA</a:t>
            </a:r>
          </a:p>
          <a:p>
            <a:r>
              <a:rPr lang="en-US" dirty="0"/>
              <a:t>Insufficient ARIA</a:t>
            </a:r>
          </a:p>
        </p:txBody>
      </p:sp>
    </p:spTree>
    <p:extLst>
      <p:ext uri="{BB962C8B-B14F-4D97-AF65-F5344CB8AC3E}">
        <p14:creationId xmlns:p14="http://schemas.microsoft.com/office/powerpoint/2010/main" val="1242872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ARIA Misuse Example</a:t>
            </a:r>
          </a:p>
        </p:txBody>
      </p:sp>
      <p:sp>
        <p:nvSpPr>
          <p:cNvPr id="3" name="Content Placeholder 2"/>
          <p:cNvSpPr>
            <a:spLocks noGrp="1"/>
          </p:cNvSpPr>
          <p:nvPr>
            <p:ph idx="1"/>
          </p:nvPr>
        </p:nvSpPr>
        <p:spPr/>
        <p:txBody>
          <a:bodyPr/>
          <a:lstStyle/>
          <a:p>
            <a:r>
              <a:rPr lang="en-US" dirty="0"/>
              <a:t>”Fixed the accessibility boss!”</a:t>
            </a:r>
          </a:p>
          <a:p>
            <a:pPr lvl="1"/>
            <a:r>
              <a:rPr lang="en-US" dirty="0"/>
              <a:t>&lt;body aria-live=“assertive”&gt;</a:t>
            </a:r>
          </a:p>
        </p:txBody>
      </p:sp>
    </p:spTree>
    <p:extLst>
      <p:ext uri="{BB962C8B-B14F-4D97-AF65-F5344CB8AC3E}">
        <p14:creationId xmlns:p14="http://schemas.microsoft.com/office/powerpoint/2010/main" val="322903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903127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Better Now? </a:t>
            </a:r>
          </a:p>
        </p:txBody>
      </p:sp>
      <p:sp>
        <p:nvSpPr>
          <p:cNvPr id="3" name="Content Placeholder 2"/>
          <p:cNvSpPr>
            <a:spLocks noGrp="1"/>
          </p:cNvSpPr>
          <p:nvPr>
            <p:ph idx="1"/>
          </p:nvPr>
        </p:nvSpPr>
        <p:spPr/>
        <p:txBody>
          <a:bodyPr/>
          <a:lstStyle/>
          <a:p>
            <a:r>
              <a:rPr lang="en-US" dirty="0"/>
              <a:t>CSS based Layouts </a:t>
            </a:r>
          </a:p>
          <a:p>
            <a:r>
              <a:rPr lang="en-US" dirty="0"/>
              <a:t>ARIA</a:t>
            </a:r>
          </a:p>
          <a:p>
            <a:r>
              <a:rPr lang="en-US" dirty="0"/>
              <a:t>Better support for standards</a:t>
            </a:r>
          </a:p>
          <a:p>
            <a:r>
              <a:rPr lang="en-US" dirty="0"/>
              <a:t>Responsive design</a:t>
            </a:r>
          </a:p>
        </p:txBody>
      </p:sp>
    </p:spTree>
    <p:extLst>
      <p:ext uri="{BB962C8B-B14F-4D97-AF65-F5344CB8AC3E}">
        <p14:creationId xmlns:p14="http://schemas.microsoft.com/office/powerpoint/2010/main" val="42538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Categories for This Session</a:t>
            </a:r>
          </a:p>
        </p:txBody>
      </p:sp>
      <p:sp>
        <p:nvSpPr>
          <p:cNvPr id="3" name="Content Placeholder 2"/>
          <p:cNvSpPr>
            <a:spLocks noGrp="1"/>
          </p:cNvSpPr>
          <p:nvPr>
            <p:ph idx="1"/>
          </p:nvPr>
        </p:nvSpPr>
        <p:spPr/>
        <p:txBody>
          <a:bodyPr>
            <a:normAutofit fontScale="77500" lnSpcReduction="20000"/>
          </a:bodyPr>
          <a:lstStyle/>
          <a:p>
            <a:r>
              <a:rPr lang="en-US" dirty="0"/>
              <a:t>Forms </a:t>
            </a:r>
          </a:p>
          <a:p>
            <a:r>
              <a:rPr lang="en-US" dirty="0"/>
              <a:t>Navigation</a:t>
            </a:r>
          </a:p>
          <a:p>
            <a:r>
              <a:rPr lang="en-US" dirty="0"/>
              <a:t>Color</a:t>
            </a:r>
          </a:p>
          <a:p>
            <a:r>
              <a:rPr lang="en-US" dirty="0"/>
              <a:t>Images</a:t>
            </a:r>
          </a:p>
          <a:p>
            <a:r>
              <a:rPr lang="en-US" dirty="0"/>
              <a:t>Structure</a:t>
            </a:r>
          </a:p>
          <a:p>
            <a:r>
              <a:rPr lang="en-US" dirty="0"/>
              <a:t>Custom components</a:t>
            </a:r>
          </a:p>
        </p:txBody>
      </p:sp>
    </p:spTree>
    <p:extLst>
      <p:ext uri="{BB962C8B-B14F-4D97-AF65-F5344CB8AC3E}">
        <p14:creationId xmlns:p14="http://schemas.microsoft.com/office/powerpoint/2010/main" val="2080198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Forms</a:t>
            </a:r>
          </a:p>
        </p:txBody>
      </p:sp>
    </p:spTree>
    <p:extLst>
      <p:ext uri="{BB962C8B-B14F-4D97-AF65-F5344CB8AC3E}">
        <p14:creationId xmlns:p14="http://schemas.microsoft.com/office/powerpoint/2010/main" val="94419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Placeholder Text</a:t>
            </a:r>
          </a:p>
        </p:txBody>
      </p:sp>
      <p:sp>
        <p:nvSpPr>
          <p:cNvPr id="9" name="Content Placeholder 8"/>
          <p:cNvSpPr>
            <a:spLocks noGrp="1"/>
          </p:cNvSpPr>
          <p:nvPr>
            <p:ph idx="1"/>
          </p:nvPr>
        </p:nvSpPr>
        <p:spPr/>
        <p:txBody>
          <a:bodyPr/>
          <a:lstStyle/>
          <a:p>
            <a:r>
              <a:rPr lang="en-US" dirty="0"/>
              <a:t>Screen real estate is pricey</a:t>
            </a:r>
          </a:p>
          <a:p>
            <a:r>
              <a:rPr lang="en-US" dirty="0"/>
              <a:t>Visible labels used less and less</a:t>
            </a:r>
          </a:p>
          <a:p>
            <a:r>
              <a:rPr lang="en-US" dirty="0"/>
              <a:t>High cognitive load</a:t>
            </a:r>
          </a:p>
        </p:txBody>
      </p:sp>
    </p:spTree>
    <p:extLst>
      <p:ext uri="{BB962C8B-B14F-4D97-AF65-F5344CB8AC3E}">
        <p14:creationId xmlns:p14="http://schemas.microsoft.com/office/powerpoint/2010/main" val="1177890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Issue with placeholder text:</a:t>
            </a:r>
          </a:p>
        </p:txBody>
      </p:sp>
      <p:pic>
        <p:nvPicPr>
          <p:cNvPr id="5" name="Content Placeholder 4" descr="A login form with two fields, below a 'log in as existing customer heading'. Because text has been added to both fields, their place holder text has disappeared and it's no longer clear what each field's label or purpose i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1764" y="2254250"/>
            <a:ext cx="8168472" cy="3922713"/>
          </a:xfrm>
        </p:spPr>
      </p:pic>
    </p:spTree>
    <p:extLst>
      <p:ext uri="{BB962C8B-B14F-4D97-AF65-F5344CB8AC3E}">
        <p14:creationId xmlns:p14="http://schemas.microsoft.com/office/powerpoint/2010/main" val="539509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Floating Labels to the Rescue? (Video)</a:t>
            </a:r>
          </a:p>
        </p:txBody>
      </p:sp>
      <p:pic>
        <p:nvPicPr>
          <p:cNvPr id="4" name="foating labels 480.mov" descr="Screen recording of the same form on the previous slide, but now with floating labels. As the user starts typing into the fields, the floating label shrinks to the field's top left corner, anove text text being entered by the use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71688" y="2254250"/>
            <a:ext cx="8047037" cy="3922713"/>
          </a:xfrm>
        </p:spPr>
      </p:pic>
    </p:spTree>
    <p:extLst>
      <p:ext uri="{BB962C8B-B14F-4D97-AF65-F5344CB8AC3E}">
        <p14:creationId xmlns:p14="http://schemas.microsoft.com/office/powerpoint/2010/main" val="2780538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TPG Colors">
      <a:dk1>
        <a:srgbClr val="1C75BC"/>
      </a:dk1>
      <a:lt1>
        <a:srgbClr val="FFFFFF"/>
      </a:lt1>
      <a:dk2>
        <a:srgbClr val="666666"/>
      </a:dk2>
      <a:lt2>
        <a:srgbClr val="FCB316"/>
      </a:lt2>
      <a:accent1>
        <a:srgbClr val="DFDFDF"/>
      </a:accent1>
      <a:accent2>
        <a:srgbClr val="DA1640"/>
      </a:accent2>
      <a:accent3>
        <a:srgbClr val="20B74A"/>
      </a:accent3>
      <a:accent4>
        <a:srgbClr val="46BFCE"/>
      </a:accent4>
      <a:accent5>
        <a:srgbClr val="8F2653"/>
      </a:accent5>
      <a:accent6>
        <a:srgbClr val="148790"/>
      </a:accent6>
      <a:hlink>
        <a:srgbClr val="1C75BC"/>
      </a:hlink>
      <a:folHlink>
        <a:srgbClr val="6239B4"/>
      </a:folHlink>
    </a:clrScheme>
    <a:fontScheme name="TPG Font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19920</TotalTime>
  <Words>393</Words>
  <Application>Microsoft Office PowerPoint</Application>
  <PresentationFormat>Widescreen</PresentationFormat>
  <Paragraphs>116</Paragraphs>
  <Slides>35</Slides>
  <Notes>11</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HGGothicE</vt:lpstr>
      <vt:lpstr>Arial</vt:lpstr>
      <vt:lpstr>Calibri</vt:lpstr>
      <vt:lpstr>Courier New</vt:lpstr>
      <vt:lpstr>Helvetica</vt:lpstr>
      <vt:lpstr>Roboto slab light</vt:lpstr>
      <vt:lpstr>Wingdings</vt:lpstr>
      <vt:lpstr>Office Theme</vt:lpstr>
      <vt:lpstr>An Overview of Today’s Most Challenging Accessibility Obstacles</vt:lpstr>
      <vt:lpstr>Introduction</vt:lpstr>
      <vt:lpstr>When I started with A11Y in 2006…</vt:lpstr>
      <vt:lpstr>What’s Better Now? </vt:lpstr>
      <vt:lpstr>Categories for This Session</vt:lpstr>
      <vt:lpstr>Forms</vt:lpstr>
      <vt:lpstr>Placeholder Text</vt:lpstr>
      <vt:lpstr>The Issue with placeholder text:</vt:lpstr>
      <vt:lpstr>Floating Labels to the Rescue? (Video)</vt:lpstr>
      <vt:lpstr>Error Validation</vt:lpstr>
      <vt:lpstr>Error Handling Example</vt:lpstr>
      <vt:lpstr>Navigation</vt:lpstr>
      <vt:lpstr>Poor Focus management</vt:lpstr>
      <vt:lpstr>What I would like to See</vt:lpstr>
      <vt:lpstr>Hijacked Scrolling</vt:lpstr>
      <vt:lpstr>Hijacked scrolling Example (Video)</vt:lpstr>
      <vt:lpstr>Color</vt:lpstr>
      <vt:lpstr>Links Without Underlines</vt:lpstr>
      <vt:lpstr>Links Example</vt:lpstr>
      <vt:lpstr>Text on Background Images</vt:lpstr>
      <vt:lpstr>Text on Background Image Example</vt:lpstr>
      <vt:lpstr>Images</vt:lpstr>
      <vt:lpstr>Icon Fonts</vt:lpstr>
      <vt:lpstr>SVG Images</vt:lpstr>
      <vt:lpstr>Structure</vt:lpstr>
      <vt:lpstr>Single Page Applications (SPAs)</vt:lpstr>
      <vt:lpstr>Responsive Data Tables</vt:lpstr>
      <vt:lpstr>Responsive Tables Imperfect Solutions</vt:lpstr>
      <vt:lpstr>Adrian Roselli’s Solution (Video)</vt:lpstr>
      <vt:lpstr>Custom Controls</vt:lpstr>
      <vt:lpstr>Everything!</vt:lpstr>
      <vt:lpstr>Custom Controls Example (video)</vt:lpstr>
      <vt:lpstr>Uninformed, Misuse of ARIA</vt:lpstr>
      <vt:lpstr>ARIA Misuse Example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TPG</dc:creator>
  <cp:lastModifiedBy>Jamal Mazrui</cp:lastModifiedBy>
  <cp:revision>278</cp:revision>
  <dcterms:created xsi:type="dcterms:W3CDTF">2017-07-29T17:41:18Z</dcterms:created>
  <dcterms:modified xsi:type="dcterms:W3CDTF">2018-04-20T14:28:51Z</dcterms:modified>
</cp:coreProperties>
</file>